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66" r:id="rId3"/>
    <p:sldId id="257" r:id="rId4"/>
    <p:sldId id="258" r:id="rId5"/>
    <p:sldId id="259" r:id="rId6"/>
    <p:sldId id="260" r:id="rId7"/>
    <p:sldId id="267" r:id="rId8"/>
    <p:sldId id="261" r:id="rId9"/>
    <p:sldId id="262" r:id="rId10"/>
    <p:sldId id="263" r:id="rId11"/>
    <p:sldId id="264" r:id="rId12"/>
  </p:sldIdLst>
  <p:sldSz cx="9144000" cy="6858000" type="screen4x3"/>
  <p:notesSz cx="6858000" cy="9144000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720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ny Young" userId="cb0f4ce2-eb4f-479e-8e8f-3beb257e632f" providerId="ADAL" clId="{CE18AB2B-C8CB-4B63-BFAA-DDCEF36407FA}"/>
    <pc:docChg chg="modSld">
      <pc:chgData name="Danny Young" userId="cb0f4ce2-eb4f-479e-8e8f-3beb257e632f" providerId="ADAL" clId="{CE18AB2B-C8CB-4B63-BFAA-DDCEF36407FA}" dt="2025-10-23T05:54:57.484" v="1" actId="20577"/>
      <pc:docMkLst>
        <pc:docMk/>
      </pc:docMkLst>
      <pc:sldChg chg="modSp mod">
        <pc:chgData name="Danny Young" userId="cb0f4ce2-eb4f-479e-8e8f-3beb257e632f" providerId="ADAL" clId="{CE18AB2B-C8CB-4B63-BFAA-DDCEF36407FA}" dt="2025-10-23T05:54:57.484" v="1" actId="20577"/>
        <pc:sldMkLst>
          <pc:docMk/>
          <pc:sldMk cId="3877206039" sldId="256"/>
        </pc:sldMkLst>
        <pc:spChg chg="mod">
          <ac:chgData name="Danny Young" userId="cb0f4ce2-eb4f-479e-8e8f-3beb257e632f" providerId="ADAL" clId="{CE18AB2B-C8CB-4B63-BFAA-DDCEF36407FA}" dt="2025-10-23T05:54:57.484" v="1" actId="20577"/>
          <ac:spMkLst>
            <pc:docMk/>
            <pc:sldMk cId="3877206039" sldId="256"/>
            <ac:spMk id="2" creationId="{00000000-0000-0000-0000-000000000000}"/>
          </ac:spMkLst>
        </pc:spChg>
      </pc:sldChg>
    </pc:docChg>
  </pc:docChgLst>
  <pc:docChgLst>
    <pc:chgData name="Danny Young" userId="cb0f4ce2-eb4f-479e-8e8f-3beb257e632f" providerId="ADAL" clId="{EAC00810-BC10-4C79-8175-E4C401BE197E}"/>
    <pc:docChg chg="custSel replTag">
      <pc:chgData name="Danny Young" userId="cb0f4ce2-eb4f-479e-8e8f-3beb257e632f" providerId="ADAL" clId="{EAC00810-BC10-4C79-8175-E4C401BE197E}" dt="2021-12-11T08:11:02.159" v="0"/>
      <pc:docMkLst>
        <pc:docMk/>
      </pc:docMkLst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FD3461-B2BC-4BED-9533-D3BD8D6E2285}" type="datetimeFigureOut">
              <a:rPr lang="en-CA" smtClean="0"/>
              <a:pPr/>
              <a:t>2025-10-22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BF42EC-57A4-48B5-8EBE-A3B0AA5640F8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60982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BF42EC-57A4-48B5-8EBE-A3B0AA5640F8}" type="slidenum">
              <a:rPr lang="en-CA" smtClean="0"/>
              <a:pPr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27290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BF42EC-57A4-48B5-8EBE-A3B0AA5640F8}" type="slidenum">
              <a:rPr lang="en-CA" smtClean="0"/>
              <a:pPr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7822725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BF42EC-57A4-48B5-8EBE-A3B0AA5640F8}" type="slidenum">
              <a:rPr lang="en-CA" smtClean="0"/>
              <a:pPr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489429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BF42EC-57A4-48B5-8EBE-A3B0AA5640F8}" type="slidenum">
              <a:rPr lang="en-CA" smtClean="0"/>
              <a:pPr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97262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BF42EC-57A4-48B5-8EBE-A3B0AA5640F8}" type="slidenum">
              <a:rPr lang="en-CA" smtClean="0"/>
              <a:pPr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966590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BF42EC-57A4-48B5-8EBE-A3B0AA5640F8}" type="slidenum">
              <a:rPr lang="en-CA" smtClean="0"/>
              <a:pPr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562940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BF42EC-57A4-48B5-8EBE-A3B0AA5640F8}" type="slidenum">
              <a:rPr lang="en-CA" smtClean="0"/>
              <a:pPr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658083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66331F2-E748-4902-8864-CA5B115954C4}" type="slidenum">
              <a:rPr lang="en-CA" smtClean="0"/>
              <a:pPr eaLnBrk="1" hangingPunct="1"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399391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BF42EC-57A4-48B5-8EBE-A3B0AA5640F8}" type="slidenum">
              <a:rPr lang="en-CA" smtClean="0"/>
              <a:pPr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841289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BF42EC-57A4-48B5-8EBE-A3B0AA5640F8}" type="slidenum">
              <a:rPr lang="en-CA" smtClean="0"/>
              <a:pPr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0974702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BF42EC-57A4-48B5-8EBE-A3B0AA5640F8}" type="slidenum">
              <a:rPr lang="en-CA" smtClean="0"/>
              <a:pPr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977632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920EA80A-E061-4022-A55A-5A90FF30CC53}" type="datetimeFigureOut">
              <a:rPr lang="en-CA" smtClean="0"/>
              <a:pPr/>
              <a:t>2025-10-22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2025-10-22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2025-10-22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2025-10-22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920EA80A-E061-4022-A55A-5A90FF30CC53}" type="datetimeFigureOut">
              <a:rPr lang="en-CA" smtClean="0"/>
              <a:pPr/>
              <a:t>2025-10-22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2025-10-22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2025-10-22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2025-10-22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2025-10-22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2025-10-22</a:t>
            </a:fld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2025-10-22</a:t>
            </a:fld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20EA80A-E061-4022-A55A-5A90FF30CC53}" type="datetimeFigureOut">
              <a:rPr lang="en-CA" smtClean="0"/>
              <a:pPr/>
              <a:t>2025-10-22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98.wmf"/><Relationship Id="rId13" Type="http://schemas.openxmlformats.org/officeDocument/2006/relationships/oleObject" Target="../embeddings/oleObject114.bin"/><Relationship Id="rId18" Type="http://schemas.openxmlformats.org/officeDocument/2006/relationships/image" Target="../media/image103.wmf"/><Relationship Id="rId26" Type="http://schemas.openxmlformats.org/officeDocument/2006/relationships/image" Target="../media/image107.wmf"/><Relationship Id="rId3" Type="http://schemas.openxmlformats.org/officeDocument/2006/relationships/oleObject" Target="../embeddings/oleObject109.bin"/><Relationship Id="rId21" Type="http://schemas.openxmlformats.org/officeDocument/2006/relationships/oleObject" Target="../embeddings/oleObject118.bin"/><Relationship Id="rId7" Type="http://schemas.openxmlformats.org/officeDocument/2006/relationships/oleObject" Target="../embeddings/oleObject111.bin"/><Relationship Id="rId12" Type="http://schemas.openxmlformats.org/officeDocument/2006/relationships/image" Target="../media/image100.wmf"/><Relationship Id="rId17" Type="http://schemas.openxmlformats.org/officeDocument/2006/relationships/oleObject" Target="../embeddings/oleObject116.bin"/><Relationship Id="rId25" Type="http://schemas.openxmlformats.org/officeDocument/2006/relationships/oleObject" Target="../embeddings/oleObject120.bin"/><Relationship Id="rId2" Type="http://schemas.openxmlformats.org/officeDocument/2006/relationships/notesSlide" Target="../notesSlides/notesSlide10.xml"/><Relationship Id="rId16" Type="http://schemas.openxmlformats.org/officeDocument/2006/relationships/image" Target="../media/image102.wmf"/><Relationship Id="rId20" Type="http://schemas.openxmlformats.org/officeDocument/2006/relationships/image" Target="../media/image104.wmf"/><Relationship Id="rId29" Type="http://schemas.openxmlformats.org/officeDocument/2006/relationships/oleObject" Target="../embeddings/oleObject122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7.wmf"/><Relationship Id="rId11" Type="http://schemas.openxmlformats.org/officeDocument/2006/relationships/oleObject" Target="../embeddings/oleObject113.bin"/><Relationship Id="rId24" Type="http://schemas.openxmlformats.org/officeDocument/2006/relationships/image" Target="../media/image106.wmf"/><Relationship Id="rId5" Type="http://schemas.openxmlformats.org/officeDocument/2006/relationships/oleObject" Target="../embeddings/oleObject110.bin"/><Relationship Id="rId15" Type="http://schemas.openxmlformats.org/officeDocument/2006/relationships/oleObject" Target="../embeddings/oleObject115.bin"/><Relationship Id="rId23" Type="http://schemas.openxmlformats.org/officeDocument/2006/relationships/oleObject" Target="../embeddings/oleObject119.bin"/><Relationship Id="rId28" Type="http://schemas.openxmlformats.org/officeDocument/2006/relationships/image" Target="../media/image108.wmf"/><Relationship Id="rId10" Type="http://schemas.openxmlformats.org/officeDocument/2006/relationships/image" Target="../media/image99.wmf"/><Relationship Id="rId19" Type="http://schemas.openxmlformats.org/officeDocument/2006/relationships/oleObject" Target="../embeddings/oleObject117.bin"/><Relationship Id="rId4" Type="http://schemas.openxmlformats.org/officeDocument/2006/relationships/image" Target="../media/image96.wmf"/><Relationship Id="rId9" Type="http://schemas.openxmlformats.org/officeDocument/2006/relationships/oleObject" Target="../embeddings/oleObject112.bin"/><Relationship Id="rId14" Type="http://schemas.openxmlformats.org/officeDocument/2006/relationships/image" Target="../media/image101.wmf"/><Relationship Id="rId22" Type="http://schemas.openxmlformats.org/officeDocument/2006/relationships/image" Target="../media/image105.wmf"/><Relationship Id="rId27" Type="http://schemas.openxmlformats.org/officeDocument/2006/relationships/oleObject" Target="../embeddings/oleObject121.bin"/><Relationship Id="rId30" Type="http://schemas.openxmlformats.org/officeDocument/2006/relationships/image" Target="../media/image109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2.wmf"/><Relationship Id="rId3" Type="http://schemas.openxmlformats.org/officeDocument/2006/relationships/oleObject" Target="../embeddings/oleObject123.bin"/><Relationship Id="rId7" Type="http://schemas.openxmlformats.org/officeDocument/2006/relationships/oleObject" Target="../embeddings/oleObject125.bin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1.wmf"/><Relationship Id="rId5" Type="http://schemas.openxmlformats.org/officeDocument/2006/relationships/oleObject" Target="../embeddings/oleObject124.bin"/><Relationship Id="rId4" Type="http://schemas.openxmlformats.org/officeDocument/2006/relationships/image" Target="../media/image110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13" Type="http://schemas.openxmlformats.org/officeDocument/2006/relationships/oleObject" Target="../embeddings/oleObject10.bin"/><Relationship Id="rId7" Type="http://schemas.openxmlformats.org/officeDocument/2006/relationships/oleObject" Target="../embeddings/oleObject7.bin"/><Relationship Id="rId12" Type="http://schemas.openxmlformats.org/officeDocument/2006/relationships/image" Target="../media/image10.wmf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12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wmf"/><Relationship Id="rId11" Type="http://schemas.openxmlformats.org/officeDocument/2006/relationships/oleObject" Target="../embeddings/oleObject9.bin"/><Relationship Id="rId5" Type="http://schemas.openxmlformats.org/officeDocument/2006/relationships/oleObject" Target="../embeddings/oleObject6.bin"/><Relationship Id="rId15" Type="http://schemas.openxmlformats.org/officeDocument/2006/relationships/oleObject" Target="../embeddings/oleObject11.bin"/><Relationship Id="rId10" Type="http://schemas.openxmlformats.org/officeDocument/2006/relationships/image" Target="../media/image9.wmf"/><Relationship Id="rId4" Type="http://schemas.openxmlformats.org/officeDocument/2006/relationships/image" Target="../media/image7.png"/><Relationship Id="rId9" Type="http://schemas.openxmlformats.org/officeDocument/2006/relationships/oleObject" Target="../embeddings/oleObject8.bin"/><Relationship Id="rId14" Type="http://schemas.openxmlformats.org/officeDocument/2006/relationships/image" Target="../media/image11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13" Type="http://schemas.openxmlformats.org/officeDocument/2006/relationships/oleObject" Target="../embeddings/oleObject17.bin"/><Relationship Id="rId18" Type="http://schemas.openxmlformats.org/officeDocument/2006/relationships/image" Target="../media/image20.w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12" Type="http://schemas.openxmlformats.org/officeDocument/2006/relationships/image" Target="../media/image17.wmf"/><Relationship Id="rId17" Type="http://schemas.openxmlformats.org/officeDocument/2006/relationships/oleObject" Target="../embeddings/oleObject19.bin"/><Relationship Id="rId2" Type="http://schemas.openxmlformats.org/officeDocument/2006/relationships/notesSlide" Target="../notesSlides/notesSlide4.xml"/><Relationship Id="rId16" Type="http://schemas.openxmlformats.org/officeDocument/2006/relationships/image" Target="../media/image19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wmf"/><Relationship Id="rId11" Type="http://schemas.openxmlformats.org/officeDocument/2006/relationships/oleObject" Target="../embeddings/oleObject16.bin"/><Relationship Id="rId5" Type="http://schemas.openxmlformats.org/officeDocument/2006/relationships/oleObject" Target="../embeddings/oleObject13.bin"/><Relationship Id="rId15" Type="http://schemas.openxmlformats.org/officeDocument/2006/relationships/oleObject" Target="../embeddings/oleObject18.bin"/><Relationship Id="rId10" Type="http://schemas.openxmlformats.org/officeDocument/2006/relationships/image" Target="../media/image16.wmf"/><Relationship Id="rId4" Type="http://schemas.openxmlformats.org/officeDocument/2006/relationships/image" Target="../media/image13.wmf"/><Relationship Id="rId9" Type="http://schemas.openxmlformats.org/officeDocument/2006/relationships/oleObject" Target="../embeddings/oleObject15.bin"/><Relationship Id="rId14" Type="http://schemas.openxmlformats.org/officeDocument/2006/relationships/image" Target="../media/image18.wmf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25.bin"/><Relationship Id="rId18" Type="http://schemas.openxmlformats.org/officeDocument/2006/relationships/image" Target="../media/image28.wmf"/><Relationship Id="rId26" Type="http://schemas.openxmlformats.org/officeDocument/2006/relationships/image" Target="../media/image32.wmf"/><Relationship Id="rId39" Type="http://schemas.openxmlformats.org/officeDocument/2006/relationships/image" Target="../media/image37.wmf"/><Relationship Id="rId21" Type="http://schemas.openxmlformats.org/officeDocument/2006/relationships/oleObject" Target="../embeddings/oleObject29.bin"/><Relationship Id="rId34" Type="http://schemas.openxmlformats.org/officeDocument/2006/relationships/image" Target="../media/image35.wmf"/><Relationship Id="rId42" Type="http://schemas.openxmlformats.org/officeDocument/2006/relationships/oleObject" Target="../embeddings/oleObject41.bin"/><Relationship Id="rId7" Type="http://schemas.openxmlformats.org/officeDocument/2006/relationships/oleObject" Target="../embeddings/oleObject22.bin"/><Relationship Id="rId2" Type="http://schemas.openxmlformats.org/officeDocument/2006/relationships/notesSlide" Target="../notesSlides/notesSlide5.xml"/><Relationship Id="rId16" Type="http://schemas.openxmlformats.org/officeDocument/2006/relationships/image" Target="../media/image27.wmf"/><Relationship Id="rId20" Type="http://schemas.openxmlformats.org/officeDocument/2006/relationships/image" Target="../media/image29.wmf"/><Relationship Id="rId29" Type="http://schemas.openxmlformats.org/officeDocument/2006/relationships/oleObject" Target="../embeddings/oleObject33.bin"/><Relationship Id="rId41" Type="http://schemas.openxmlformats.org/officeDocument/2006/relationships/image" Target="../media/image38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wmf"/><Relationship Id="rId11" Type="http://schemas.openxmlformats.org/officeDocument/2006/relationships/oleObject" Target="../embeddings/oleObject24.bin"/><Relationship Id="rId24" Type="http://schemas.openxmlformats.org/officeDocument/2006/relationships/image" Target="../media/image31.wmf"/><Relationship Id="rId32" Type="http://schemas.openxmlformats.org/officeDocument/2006/relationships/oleObject" Target="../embeddings/oleObject35.bin"/><Relationship Id="rId37" Type="http://schemas.openxmlformats.org/officeDocument/2006/relationships/image" Target="../media/image36.wmf"/><Relationship Id="rId40" Type="http://schemas.openxmlformats.org/officeDocument/2006/relationships/oleObject" Target="../embeddings/oleObject40.bin"/><Relationship Id="rId5" Type="http://schemas.openxmlformats.org/officeDocument/2006/relationships/oleObject" Target="../embeddings/oleObject21.bin"/><Relationship Id="rId15" Type="http://schemas.openxmlformats.org/officeDocument/2006/relationships/oleObject" Target="../embeddings/oleObject26.bin"/><Relationship Id="rId23" Type="http://schemas.openxmlformats.org/officeDocument/2006/relationships/oleObject" Target="../embeddings/oleObject30.bin"/><Relationship Id="rId28" Type="http://schemas.openxmlformats.org/officeDocument/2006/relationships/image" Target="../media/image33.wmf"/><Relationship Id="rId36" Type="http://schemas.openxmlformats.org/officeDocument/2006/relationships/oleObject" Target="../embeddings/oleObject38.bin"/><Relationship Id="rId10" Type="http://schemas.openxmlformats.org/officeDocument/2006/relationships/image" Target="../media/image24.wmf"/><Relationship Id="rId19" Type="http://schemas.openxmlformats.org/officeDocument/2006/relationships/oleObject" Target="../embeddings/oleObject28.bin"/><Relationship Id="rId31" Type="http://schemas.openxmlformats.org/officeDocument/2006/relationships/image" Target="../media/image34.wmf"/><Relationship Id="rId4" Type="http://schemas.openxmlformats.org/officeDocument/2006/relationships/image" Target="../media/image21.wmf"/><Relationship Id="rId9" Type="http://schemas.openxmlformats.org/officeDocument/2006/relationships/oleObject" Target="../embeddings/oleObject23.bin"/><Relationship Id="rId14" Type="http://schemas.openxmlformats.org/officeDocument/2006/relationships/image" Target="../media/image26.wmf"/><Relationship Id="rId22" Type="http://schemas.openxmlformats.org/officeDocument/2006/relationships/image" Target="../media/image30.wmf"/><Relationship Id="rId27" Type="http://schemas.openxmlformats.org/officeDocument/2006/relationships/oleObject" Target="../embeddings/oleObject32.bin"/><Relationship Id="rId30" Type="http://schemas.openxmlformats.org/officeDocument/2006/relationships/oleObject" Target="../embeddings/oleObject34.bin"/><Relationship Id="rId35" Type="http://schemas.openxmlformats.org/officeDocument/2006/relationships/oleObject" Target="../embeddings/oleObject37.bin"/><Relationship Id="rId43" Type="http://schemas.openxmlformats.org/officeDocument/2006/relationships/image" Target="../media/image39.wmf"/><Relationship Id="rId8" Type="http://schemas.openxmlformats.org/officeDocument/2006/relationships/image" Target="../media/image23.wmf"/><Relationship Id="rId3" Type="http://schemas.openxmlformats.org/officeDocument/2006/relationships/oleObject" Target="../embeddings/oleObject20.bin"/><Relationship Id="rId12" Type="http://schemas.openxmlformats.org/officeDocument/2006/relationships/image" Target="../media/image25.wmf"/><Relationship Id="rId17" Type="http://schemas.openxmlformats.org/officeDocument/2006/relationships/oleObject" Target="../embeddings/oleObject27.bin"/><Relationship Id="rId25" Type="http://schemas.openxmlformats.org/officeDocument/2006/relationships/oleObject" Target="../embeddings/oleObject31.bin"/><Relationship Id="rId33" Type="http://schemas.openxmlformats.org/officeDocument/2006/relationships/oleObject" Target="../embeddings/oleObject36.bin"/><Relationship Id="rId38" Type="http://schemas.openxmlformats.org/officeDocument/2006/relationships/oleObject" Target="../embeddings/oleObject39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4.bin"/><Relationship Id="rId13" Type="http://schemas.openxmlformats.org/officeDocument/2006/relationships/oleObject" Target="../embeddings/oleObject47.bin"/><Relationship Id="rId18" Type="http://schemas.openxmlformats.org/officeDocument/2006/relationships/image" Target="../media/image44.wmf"/><Relationship Id="rId26" Type="http://schemas.openxmlformats.org/officeDocument/2006/relationships/image" Target="../media/image48.wmf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52.bin"/><Relationship Id="rId7" Type="http://schemas.openxmlformats.org/officeDocument/2006/relationships/oleObject" Target="../embeddings/oleObject43.bin"/><Relationship Id="rId12" Type="http://schemas.openxmlformats.org/officeDocument/2006/relationships/image" Target="../media/image42.wmf"/><Relationship Id="rId17" Type="http://schemas.openxmlformats.org/officeDocument/2006/relationships/oleObject" Target="../embeddings/oleObject50.bin"/><Relationship Id="rId25" Type="http://schemas.openxmlformats.org/officeDocument/2006/relationships/oleObject" Target="../embeddings/oleObject54.bin"/><Relationship Id="rId2" Type="http://schemas.openxmlformats.org/officeDocument/2006/relationships/notesSlide" Target="../notesSlides/notesSlide6.xml"/><Relationship Id="rId16" Type="http://schemas.openxmlformats.org/officeDocument/2006/relationships/image" Target="../media/image43.wmf"/><Relationship Id="rId20" Type="http://schemas.openxmlformats.org/officeDocument/2006/relationships/image" Target="../media/image45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0.wmf"/><Relationship Id="rId11" Type="http://schemas.openxmlformats.org/officeDocument/2006/relationships/oleObject" Target="../embeddings/oleObject46.bin"/><Relationship Id="rId24" Type="http://schemas.openxmlformats.org/officeDocument/2006/relationships/image" Target="../media/image47.wmf"/><Relationship Id="rId5" Type="http://schemas.openxmlformats.org/officeDocument/2006/relationships/oleObject" Target="../embeddings/oleObject42.bin"/><Relationship Id="rId15" Type="http://schemas.openxmlformats.org/officeDocument/2006/relationships/oleObject" Target="../embeddings/oleObject49.bin"/><Relationship Id="rId23" Type="http://schemas.openxmlformats.org/officeDocument/2006/relationships/oleObject" Target="../embeddings/oleObject53.bin"/><Relationship Id="rId10" Type="http://schemas.openxmlformats.org/officeDocument/2006/relationships/oleObject" Target="../embeddings/oleObject45.bin"/><Relationship Id="rId19" Type="http://schemas.openxmlformats.org/officeDocument/2006/relationships/oleObject" Target="../embeddings/oleObject51.bin"/><Relationship Id="rId4" Type="http://schemas.openxmlformats.org/officeDocument/2006/relationships/image" Target="../media/image2.wmf"/><Relationship Id="rId9" Type="http://schemas.openxmlformats.org/officeDocument/2006/relationships/image" Target="../media/image41.wmf"/><Relationship Id="rId14" Type="http://schemas.openxmlformats.org/officeDocument/2006/relationships/oleObject" Target="../embeddings/oleObject48.bin"/><Relationship Id="rId22" Type="http://schemas.openxmlformats.org/officeDocument/2006/relationships/image" Target="../media/image46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wmf"/><Relationship Id="rId13" Type="http://schemas.openxmlformats.org/officeDocument/2006/relationships/oleObject" Target="../embeddings/oleObject60.bin"/><Relationship Id="rId18" Type="http://schemas.openxmlformats.org/officeDocument/2006/relationships/image" Target="../media/image56.wmf"/><Relationship Id="rId3" Type="http://schemas.openxmlformats.org/officeDocument/2006/relationships/oleObject" Target="../embeddings/oleObject55.bin"/><Relationship Id="rId21" Type="http://schemas.openxmlformats.org/officeDocument/2006/relationships/oleObject" Target="../embeddings/oleObject64.bin"/><Relationship Id="rId7" Type="http://schemas.openxmlformats.org/officeDocument/2006/relationships/oleObject" Target="../embeddings/oleObject57.bin"/><Relationship Id="rId12" Type="http://schemas.openxmlformats.org/officeDocument/2006/relationships/image" Target="../media/image53.wmf"/><Relationship Id="rId17" Type="http://schemas.openxmlformats.org/officeDocument/2006/relationships/oleObject" Target="../embeddings/oleObject62.bin"/><Relationship Id="rId2" Type="http://schemas.openxmlformats.org/officeDocument/2006/relationships/notesSlide" Target="../notesSlides/notesSlide7.xml"/><Relationship Id="rId16" Type="http://schemas.openxmlformats.org/officeDocument/2006/relationships/image" Target="../media/image55.wmf"/><Relationship Id="rId20" Type="http://schemas.openxmlformats.org/officeDocument/2006/relationships/image" Target="../media/image57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0.wmf"/><Relationship Id="rId11" Type="http://schemas.openxmlformats.org/officeDocument/2006/relationships/oleObject" Target="../embeddings/oleObject59.bin"/><Relationship Id="rId24" Type="http://schemas.openxmlformats.org/officeDocument/2006/relationships/image" Target="../media/image59.wmf"/><Relationship Id="rId5" Type="http://schemas.openxmlformats.org/officeDocument/2006/relationships/oleObject" Target="../embeddings/oleObject56.bin"/><Relationship Id="rId15" Type="http://schemas.openxmlformats.org/officeDocument/2006/relationships/oleObject" Target="../embeddings/oleObject61.bin"/><Relationship Id="rId23" Type="http://schemas.openxmlformats.org/officeDocument/2006/relationships/oleObject" Target="../embeddings/oleObject65.bin"/><Relationship Id="rId10" Type="http://schemas.openxmlformats.org/officeDocument/2006/relationships/image" Target="../media/image52.wmf"/><Relationship Id="rId19" Type="http://schemas.openxmlformats.org/officeDocument/2006/relationships/oleObject" Target="../embeddings/oleObject63.bin"/><Relationship Id="rId4" Type="http://schemas.openxmlformats.org/officeDocument/2006/relationships/image" Target="../media/image49.wmf"/><Relationship Id="rId9" Type="http://schemas.openxmlformats.org/officeDocument/2006/relationships/oleObject" Target="../embeddings/oleObject58.bin"/><Relationship Id="rId14" Type="http://schemas.openxmlformats.org/officeDocument/2006/relationships/image" Target="../media/image54.wmf"/><Relationship Id="rId22" Type="http://schemas.openxmlformats.org/officeDocument/2006/relationships/image" Target="../media/image58.wmf"/></Relationships>
</file>

<file path=ppt/slides/_rels/slide8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67.bin"/><Relationship Id="rId18" Type="http://schemas.openxmlformats.org/officeDocument/2006/relationships/image" Target="../media/image63.wmf"/><Relationship Id="rId26" Type="http://schemas.openxmlformats.org/officeDocument/2006/relationships/image" Target="../media/image67.wmf"/><Relationship Id="rId3" Type="http://schemas.openxmlformats.org/officeDocument/2006/relationships/oleObject" Target="../embeddings/oleObject55.bin"/><Relationship Id="rId21" Type="http://schemas.openxmlformats.org/officeDocument/2006/relationships/oleObject" Target="../embeddings/oleObject71.bin"/><Relationship Id="rId34" Type="http://schemas.openxmlformats.org/officeDocument/2006/relationships/image" Target="../media/image71.wmf"/><Relationship Id="rId7" Type="http://schemas.openxmlformats.org/officeDocument/2006/relationships/oleObject" Target="../embeddings/oleObject57.bin"/><Relationship Id="rId12" Type="http://schemas.openxmlformats.org/officeDocument/2006/relationships/image" Target="../media/image60.wmf"/><Relationship Id="rId17" Type="http://schemas.openxmlformats.org/officeDocument/2006/relationships/oleObject" Target="../embeddings/oleObject69.bin"/><Relationship Id="rId25" Type="http://schemas.openxmlformats.org/officeDocument/2006/relationships/oleObject" Target="../embeddings/oleObject73.bin"/><Relationship Id="rId33" Type="http://schemas.openxmlformats.org/officeDocument/2006/relationships/oleObject" Target="../embeddings/oleObject77.bin"/><Relationship Id="rId2" Type="http://schemas.openxmlformats.org/officeDocument/2006/relationships/notesSlide" Target="../notesSlides/notesSlide8.xml"/><Relationship Id="rId16" Type="http://schemas.openxmlformats.org/officeDocument/2006/relationships/image" Target="../media/image62.wmf"/><Relationship Id="rId20" Type="http://schemas.openxmlformats.org/officeDocument/2006/relationships/image" Target="../media/image64.wmf"/><Relationship Id="rId29" Type="http://schemas.openxmlformats.org/officeDocument/2006/relationships/oleObject" Target="../embeddings/oleObject75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0.wmf"/><Relationship Id="rId11" Type="http://schemas.openxmlformats.org/officeDocument/2006/relationships/oleObject" Target="../embeddings/oleObject66.bin"/><Relationship Id="rId24" Type="http://schemas.openxmlformats.org/officeDocument/2006/relationships/image" Target="../media/image66.wmf"/><Relationship Id="rId32" Type="http://schemas.openxmlformats.org/officeDocument/2006/relationships/image" Target="../media/image70.wmf"/><Relationship Id="rId5" Type="http://schemas.openxmlformats.org/officeDocument/2006/relationships/oleObject" Target="../embeddings/oleObject56.bin"/><Relationship Id="rId15" Type="http://schemas.openxmlformats.org/officeDocument/2006/relationships/oleObject" Target="../embeddings/oleObject68.bin"/><Relationship Id="rId23" Type="http://schemas.openxmlformats.org/officeDocument/2006/relationships/oleObject" Target="../embeddings/oleObject72.bin"/><Relationship Id="rId28" Type="http://schemas.openxmlformats.org/officeDocument/2006/relationships/image" Target="../media/image68.wmf"/><Relationship Id="rId10" Type="http://schemas.openxmlformats.org/officeDocument/2006/relationships/image" Target="../media/image52.wmf"/><Relationship Id="rId19" Type="http://schemas.openxmlformats.org/officeDocument/2006/relationships/oleObject" Target="../embeddings/oleObject70.bin"/><Relationship Id="rId31" Type="http://schemas.openxmlformats.org/officeDocument/2006/relationships/oleObject" Target="../embeddings/oleObject76.bin"/><Relationship Id="rId4" Type="http://schemas.openxmlformats.org/officeDocument/2006/relationships/image" Target="../media/image49.wmf"/><Relationship Id="rId9" Type="http://schemas.openxmlformats.org/officeDocument/2006/relationships/oleObject" Target="../embeddings/oleObject58.bin"/><Relationship Id="rId14" Type="http://schemas.openxmlformats.org/officeDocument/2006/relationships/image" Target="../media/image61.wmf"/><Relationship Id="rId22" Type="http://schemas.openxmlformats.org/officeDocument/2006/relationships/image" Target="../media/image65.wmf"/><Relationship Id="rId27" Type="http://schemas.openxmlformats.org/officeDocument/2006/relationships/oleObject" Target="../embeddings/oleObject74.bin"/><Relationship Id="rId30" Type="http://schemas.openxmlformats.org/officeDocument/2006/relationships/image" Target="../media/image69.wmf"/><Relationship Id="rId35" Type="http://schemas.openxmlformats.org/officeDocument/2006/relationships/oleObject" Target="../embeddings/oleObject78.bin"/><Relationship Id="rId8" Type="http://schemas.openxmlformats.org/officeDocument/2006/relationships/image" Target="../media/image51.wmf"/></Relationships>
</file>

<file path=ppt/slides/_rels/slide9.xml.rels><?xml version="1.0" encoding="UTF-8" standalone="yes"?>
<Relationships xmlns="http://schemas.openxmlformats.org/package/2006/relationships"><Relationship Id="rId13" Type="http://schemas.openxmlformats.org/officeDocument/2006/relationships/image" Target="../media/image76.wmf"/><Relationship Id="rId18" Type="http://schemas.openxmlformats.org/officeDocument/2006/relationships/image" Target="../media/image78.wmf"/><Relationship Id="rId26" Type="http://schemas.openxmlformats.org/officeDocument/2006/relationships/oleObject" Target="../embeddings/oleObject92.bin"/><Relationship Id="rId39" Type="http://schemas.openxmlformats.org/officeDocument/2006/relationships/image" Target="../media/image87.wmf"/><Relationship Id="rId21" Type="http://schemas.openxmlformats.org/officeDocument/2006/relationships/oleObject" Target="../embeddings/oleObject89.bin"/><Relationship Id="rId34" Type="http://schemas.openxmlformats.org/officeDocument/2006/relationships/image" Target="../media/image85.wmf"/><Relationship Id="rId42" Type="http://schemas.openxmlformats.org/officeDocument/2006/relationships/oleObject" Target="../embeddings/oleObject101.bin"/><Relationship Id="rId47" Type="http://schemas.openxmlformats.org/officeDocument/2006/relationships/image" Target="../media/image91.wmf"/><Relationship Id="rId50" Type="http://schemas.openxmlformats.org/officeDocument/2006/relationships/oleObject" Target="../embeddings/oleObject105.bin"/><Relationship Id="rId55" Type="http://schemas.openxmlformats.org/officeDocument/2006/relationships/image" Target="../media/image95.wmf"/><Relationship Id="rId7" Type="http://schemas.openxmlformats.org/officeDocument/2006/relationships/oleObject" Target="../embeddings/oleObject81.bin"/><Relationship Id="rId2" Type="http://schemas.openxmlformats.org/officeDocument/2006/relationships/notesSlide" Target="../notesSlides/notesSlide9.xml"/><Relationship Id="rId16" Type="http://schemas.openxmlformats.org/officeDocument/2006/relationships/image" Target="../media/image77.wmf"/><Relationship Id="rId29" Type="http://schemas.openxmlformats.org/officeDocument/2006/relationships/image" Target="../media/image83.wmf"/><Relationship Id="rId11" Type="http://schemas.openxmlformats.org/officeDocument/2006/relationships/oleObject" Target="../embeddings/oleObject83.bin"/><Relationship Id="rId24" Type="http://schemas.openxmlformats.org/officeDocument/2006/relationships/oleObject" Target="../embeddings/oleObject91.bin"/><Relationship Id="rId32" Type="http://schemas.openxmlformats.org/officeDocument/2006/relationships/oleObject" Target="../embeddings/oleObject95.bin"/><Relationship Id="rId37" Type="http://schemas.openxmlformats.org/officeDocument/2006/relationships/image" Target="../media/image86.wmf"/><Relationship Id="rId40" Type="http://schemas.openxmlformats.org/officeDocument/2006/relationships/oleObject" Target="../embeddings/oleObject100.bin"/><Relationship Id="rId45" Type="http://schemas.openxmlformats.org/officeDocument/2006/relationships/image" Target="../media/image90.wmf"/><Relationship Id="rId53" Type="http://schemas.openxmlformats.org/officeDocument/2006/relationships/image" Target="../media/image94.wmf"/><Relationship Id="rId5" Type="http://schemas.openxmlformats.org/officeDocument/2006/relationships/oleObject" Target="../embeddings/oleObject80.bin"/><Relationship Id="rId10" Type="http://schemas.openxmlformats.org/officeDocument/2006/relationships/image" Target="../media/image75.wmf"/><Relationship Id="rId19" Type="http://schemas.openxmlformats.org/officeDocument/2006/relationships/oleObject" Target="../embeddings/oleObject88.bin"/><Relationship Id="rId31" Type="http://schemas.openxmlformats.org/officeDocument/2006/relationships/image" Target="../media/image84.wmf"/><Relationship Id="rId44" Type="http://schemas.openxmlformats.org/officeDocument/2006/relationships/oleObject" Target="../embeddings/oleObject102.bin"/><Relationship Id="rId52" Type="http://schemas.openxmlformats.org/officeDocument/2006/relationships/oleObject" Target="../embeddings/oleObject106.bin"/><Relationship Id="rId4" Type="http://schemas.openxmlformats.org/officeDocument/2006/relationships/image" Target="../media/image72.wmf"/><Relationship Id="rId9" Type="http://schemas.openxmlformats.org/officeDocument/2006/relationships/oleObject" Target="../embeddings/oleObject82.bin"/><Relationship Id="rId14" Type="http://schemas.openxmlformats.org/officeDocument/2006/relationships/oleObject" Target="../embeddings/oleObject85.bin"/><Relationship Id="rId22" Type="http://schemas.openxmlformats.org/officeDocument/2006/relationships/image" Target="../media/image80.wmf"/><Relationship Id="rId27" Type="http://schemas.openxmlformats.org/officeDocument/2006/relationships/image" Target="../media/image82.wmf"/><Relationship Id="rId30" Type="http://schemas.openxmlformats.org/officeDocument/2006/relationships/oleObject" Target="../embeddings/oleObject94.bin"/><Relationship Id="rId35" Type="http://schemas.openxmlformats.org/officeDocument/2006/relationships/oleObject" Target="../embeddings/oleObject97.bin"/><Relationship Id="rId43" Type="http://schemas.openxmlformats.org/officeDocument/2006/relationships/image" Target="../media/image89.wmf"/><Relationship Id="rId48" Type="http://schemas.openxmlformats.org/officeDocument/2006/relationships/oleObject" Target="../embeddings/oleObject104.bin"/><Relationship Id="rId56" Type="http://schemas.openxmlformats.org/officeDocument/2006/relationships/oleObject" Target="../embeddings/oleObject108.bin"/><Relationship Id="rId8" Type="http://schemas.openxmlformats.org/officeDocument/2006/relationships/image" Target="../media/image74.wmf"/><Relationship Id="rId51" Type="http://schemas.openxmlformats.org/officeDocument/2006/relationships/image" Target="../media/image93.wmf"/><Relationship Id="rId3" Type="http://schemas.openxmlformats.org/officeDocument/2006/relationships/oleObject" Target="../embeddings/oleObject79.bin"/><Relationship Id="rId12" Type="http://schemas.openxmlformats.org/officeDocument/2006/relationships/oleObject" Target="../embeddings/oleObject84.bin"/><Relationship Id="rId17" Type="http://schemas.openxmlformats.org/officeDocument/2006/relationships/oleObject" Target="../embeddings/oleObject87.bin"/><Relationship Id="rId25" Type="http://schemas.openxmlformats.org/officeDocument/2006/relationships/image" Target="../media/image81.wmf"/><Relationship Id="rId33" Type="http://schemas.openxmlformats.org/officeDocument/2006/relationships/oleObject" Target="../embeddings/oleObject96.bin"/><Relationship Id="rId38" Type="http://schemas.openxmlformats.org/officeDocument/2006/relationships/oleObject" Target="../embeddings/oleObject99.bin"/><Relationship Id="rId46" Type="http://schemas.openxmlformats.org/officeDocument/2006/relationships/oleObject" Target="../embeddings/oleObject103.bin"/><Relationship Id="rId20" Type="http://schemas.openxmlformats.org/officeDocument/2006/relationships/image" Target="../media/image79.wmf"/><Relationship Id="rId41" Type="http://schemas.openxmlformats.org/officeDocument/2006/relationships/image" Target="../media/image88.wmf"/><Relationship Id="rId54" Type="http://schemas.openxmlformats.org/officeDocument/2006/relationships/oleObject" Target="../embeddings/oleObject107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3.wmf"/><Relationship Id="rId15" Type="http://schemas.openxmlformats.org/officeDocument/2006/relationships/oleObject" Target="../embeddings/oleObject86.bin"/><Relationship Id="rId23" Type="http://schemas.openxmlformats.org/officeDocument/2006/relationships/oleObject" Target="../embeddings/oleObject90.bin"/><Relationship Id="rId28" Type="http://schemas.openxmlformats.org/officeDocument/2006/relationships/oleObject" Target="../embeddings/oleObject93.bin"/><Relationship Id="rId36" Type="http://schemas.openxmlformats.org/officeDocument/2006/relationships/oleObject" Target="../embeddings/oleObject98.bin"/><Relationship Id="rId49" Type="http://schemas.openxmlformats.org/officeDocument/2006/relationships/image" Target="../media/image9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3046806"/>
            <a:ext cx="6172200" cy="1894362"/>
          </a:xfrm>
        </p:spPr>
        <p:txBody>
          <a:bodyPr>
            <a:normAutofit/>
          </a:bodyPr>
          <a:lstStyle/>
          <a:p>
            <a:r>
              <a:rPr lang="en-CA"/>
              <a:t>section 2.9 </a:t>
            </a:r>
            <a:r>
              <a:rPr lang="en-CA" dirty="0"/>
              <a:t>Factoring Difference of Squares</a:t>
            </a:r>
            <a:br>
              <a:rPr lang="en-CA" dirty="0"/>
            </a:b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3"/>
              </a:rPr>
              <a:t>www.BCMath.ca</a:t>
            </a:r>
            <a:r>
              <a:rPr lang="en-US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772060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36562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CA" dirty="0"/>
              <a:t>Challenge: Factor</a:t>
            </a:r>
          </a:p>
        </p:txBody>
      </p:sp>
      <p:graphicFrame>
        <p:nvGraphicFramePr>
          <p:cNvPr id="26626" name="Object 2"/>
          <p:cNvGraphicFramePr>
            <a:graphicFrameLocks noChangeAspect="1"/>
          </p:cNvGraphicFramePr>
          <p:nvPr/>
        </p:nvGraphicFramePr>
        <p:xfrm>
          <a:off x="412750" y="1131888"/>
          <a:ext cx="2409825" cy="490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180588" imgH="241195" progId="Equation.DSMT4">
                  <p:embed/>
                </p:oleObj>
              </mc:Choice>
              <mc:Fallback>
                <p:oleObj name="Equation" r:id="rId3" imgW="1180588" imgH="241195" progId="Equation.DSMT4">
                  <p:embed/>
                  <p:pic>
                    <p:nvPicPr>
                      <p:cNvPr id="2662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750" y="1131888"/>
                        <a:ext cx="2409825" cy="4905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27" name="Object 3"/>
          <p:cNvGraphicFramePr>
            <a:graphicFrameLocks noChangeAspect="1"/>
          </p:cNvGraphicFramePr>
          <p:nvPr/>
        </p:nvGraphicFramePr>
        <p:xfrm>
          <a:off x="346075" y="2595563"/>
          <a:ext cx="2306638" cy="490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129810" imgH="241195" progId="Equation.DSMT4">
                  <p:embed/>
                </p:oleObj>
              </mc:Choice>
              <mc:Fallback>
                <p:oleObj name="Equation" r:id="rId5" imgW="1129810" imgH="241195" progId="Equation.DSMT4">
                  <p:embed/>
                  <p:pic>
                    <p:nvPicPr>
                      <p:cNvPr id="2662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075" y="2595563"/>
                        <a:ext cx="2306638" cy="4905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28" name="Object 4"/>
          <p:cNvGraphicFramePr>
            <a:graphicFrameLocks noChangeAspect="1"/>
          </p:cNvGraphicFramePr>
          <p:nvPr/>
        </p:nvGraphicFramePr>
        <p:xfrm>
          <a:off x="312738" y="3373438"/>
          <a:ext cx="1789112" cy="903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875920" imgH="444307" progId="Equation.DSMT4">
                  <p:embed/>
                </p:oleObj>
              </mc:Choice>
              <mc:Fallback>
                <p:oleObj name="Equation" r:id="rId7" imgW="875920" imgH="444307" progId="Equation.DSMT4">
                  <p:embed/>
                  <p:pic>
                    <p:nvPicPr>
                      <p:cNvPr id="2662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738" y="3373438"/>
                        <a:ext cx="1789112" cy="903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2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5831015"/>
              </p:ext>
            </p:extLst>
          </p:nvPr>
        </p:nvGraphicFramePr>
        <p:xfrm>
          <a:off x="323528" y="4869160"/>
          <a:ext cx="1997075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977760" imgH="444240" progId="Equation.DSMT4">
                  <p:embed/>
                </p:oleObj>
              </mc:Choice>
              <mc:Fallback>
                <p:oleObj name="Equation" r:id="rId9" imgW="977760" imgH="444240" progId="Equation.DSMT4">
                  <p:embed/>
                  <p:pic>
                    <p:nvPicPr>
                      <p:cNvPr id="2662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4869160"/>
                        <a:ext cx="1997075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0" name="Object 6"/>
          <p:cNvGraphicFramePr>
            <a:graphicFrameLocks noChangeAspect="1"/>
          </p:cNvGraphicFramePr>
          <p:nvPr/>
        </p:nvGraphicFramePr>
        <p:xfrm>
          <a:off x="2944813" y="1100138"/>
          <a:ext cx="1577975" cy="620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774364" imgH="304668" progId="Equation.DSMT4">
                  <p:embed/>
                </p:oleObj>
              </mc:Choice>
              <mc:Fallback>
                <p:oleObj name="Equation" r:id="rId11" imgW="774364" imgH="304668" progId="Equation.DSMT4">
                  <p:embed/>
                  <p:pic>
                    <p:nvPicPr>
                      <p:cNvPr id="2663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4813" y="1100138"/>
                        <a:ext cx="1577975" cy="6207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1" name="Object 7"/>
          <p:cNvGraphicFramePr>
            <a:graphicFrameLocks noChangeAspect="1"/>
          </p:cNvGraphicFramePr>
          <p:nvPr/>
        </p:nvGraphicFramePr>
        <p:xfrm>
          <a:off x="4406900" y="1112838"/>
          <a:ext cx="1087438" cy="620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533169" imgH="304668" progId="Equation.DSMT4">
                  <p:embed/>
                </p:oleObj>
              </mc:Choice>
              <mc:Fallback>
                <p:oleObj name="Equation" r:id="rId13" imgW="533169" imgH="304668" progId="Equation.DSMT4">
                  <p:embed/>
                  <p:pic>
                    <p:nvPicPr>
                      <p:cNvPr id="26631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6900" y="1112838"/>
                        <a:ext cx="1087438" cy="6207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2" name="Object 8"/>
          <p:cNvGraphicFramePr>
            <a:graphicFrameLocks noChangeAspect="1"/>
          </p:cNvGraphicFramePr>
          <p:nvPr/>
        </p:nvGraphicFramePr>
        <p:xfrm>
          <a:off x="2922588" y="1714500"/>
          <a:ext cx="1241425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609336" imgH="253890" progId="Equation.DSMT4">
                  <p:embed/>
                </p:oleObj>
              </mc:Choice>
              <mc:Fallback>
                <p:oleObj name="Equation" r:id="rId15" imgW="609336" imgH="253890" progId="Equation.DSMT4">
                  <p:embed/>
                  <p:pic>
                    <p:nvPicPr>
                      <p:cNvPr id="26632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2588" y="1714500"/>
                        <a:ext cx="1241425" cy="517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3" name="Object 9"/>
          <p:cNvGraphicFramePr>
            <a:graphicFrameLocks noChangeAspect="1"/>
          </p:cNvGraphicFramePr>
          <p:nvPr/>
        </p:nvGraphicFramePr>
        <p:xfrm>
          <a:off x="4933950" y="1700213"/>
          <a:ext cx="931863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457002" imgH="253890" progId="Equation.DSMT4">
                  <p:embed/>
                </p:oleObj>
              </mc:Choice>
              <mc:Fallback>
                <p:oleObj name="Equation" r:id="rId17" imgW="457002" imgH="253890" progId="Equation.DSMT4">
                  <p:embed/>
                  <p:pic>
                    <p:nvPicPr>
                      <p:cNvPr id="26633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3950" y="1700213"/>
                        <a:ext cx="931863" cy="517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4" name="Object 10"/>
          <p:cNvGraphicFramePr>
            <a:graphicFrameLocks noChangeAspect="1"/>
          </p:cNvGraphicFramePr>
          <p:nvPr/>
        </p:nvGraphicFramePr>
        <p:xfrm>
          <a:off x="4065588" y="1698625"/>
          <a:ext cx="982662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482391" imgH="253890" progId="Equation.DSMT4">
                  <p:embed/>
                </p:oleObj>
              </mc:Choice>
              <mc:Fallback>
                <p:oleObj name="Equation" r:id="rId19" imgW="482391" imgH="253890" progId="Equation.DSMT4">
                  <p:embed/>
                  <p:pic>
                    <p:nvPicPr>
                      <p:cNvPr id="26634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5588" y="1698625"/>
                        <a:ext cx="982662" cy="517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5" name="Object 11"/>
          <p:cNvGraphicFramePr>
            <a:graphicFrameLocks noChangeAspect="1"/>
          </p:cNvGraphicFramePr>
          <p:nvPr/>
        </p:nvGraphicFramePr>
        <p:xfrm>
          <a:off x="5745163" y="1711325"/>
          <a:ext cx="931862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457002" imgH="253890" progId="Equation.DSMT4">
                  <p:embed/>
                </p:oleObj>
              </mc:Choice>
              <mc:Fallback>
                <p:oleObj name="Equation" r:id="rId21" imgW="457002" imgH="253890" progId="Equation.DSMT4">
                  <p:embed/>
                  <p:pic>
                    <p:nvPicPr>
                      <p:cNvPr id="26635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45163" y="1711325"/>
                        <a:ext cx="931862" cy="517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3005138" y="2700338"/>
            <a:ext cx="33607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>
                <a:solidFill>
                  <a:srgbClr val="FF0000"/>
                </a:solidFill>
              </a:rPr>
              <a:t>Can’t Factor!!  Not a Difference</a:t>
            </a:r>
          </a:p>
        </p:txBody>
      </p:sp>
      <p:graphicFrame>
        <p:nvGraphicFramePr>
          <p:cNvPr id="26636" name="Object 12"/>
          <p:cNvGraphicFramePr>
            <a:graphicFrameLocks noChangeAspect="1"/>
          </p:cNvGraphicFramePr>
          <p:nvPr/>
        </p:nvGraphicFramePr>
        <p:xfrm>
          <a:off x="2832100" y="3263900"/>
          <a:ext cx="1449388" cy="957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710891" imgH="469696" progId="Equation.DSMT4">
                  <p:embed/>
                </p:oleObj>
              </mc:Choice>
              <mc:Fallback>
                <p:oleObj name="Equation" r:id="rId23" imgW="710891" imgH="469696" progId="Equation.DSMT4">
                  <p:embed/>
                  <p:pic>
                    <p:nvPicPr>
                      <p:cNvPr id="26636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2100" y="3263900"/>
                        <a:ext cx="1449388" cy="957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7" name="Object 13"/>
          <p:cNvGraphicFramePr>
            <a:graphicFrameLocks noChangeAspect="1"/>
          </p:cNvGraphicFramePr>
          <p:nvPr/>
        </p:nvGraphicFramePr>
        <p:xfrm>
          <a:off x="4162425" y="3278188"/>
          <a:ext cx="1163638" cy="957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571252" imgH="469696" progId="Equation.DSMT4">
                  <p:embed/>
                </p:oleObj>
              </mc:Choice>
              <mc:Fallback>
                <p:oleObj name="Equation" r:id="rId25" imgW="571252" imgH="469696" progId="Equation.DSMT4">
                  <p:embed/>
                  <p:pic>
                    <p:nvPicPr>
                      <p:cNvPr id="26637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2425" y="3278188"/>
                        <a:ext cx="1163638" cy="957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8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3879901"/>
              </p:ext>
            </p:extLst>
          </p:nvPr>
        </p:nvGraphicFramePr>
        <p:xfrm>
          <a:off x="2339752" y="4869160"/>
          <a:ext cx="2898775" cy="931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1422360" imgH="457200" progId="Equation.DSMT4">
                  <p:embed/>
                </p:oleObj>
              </mc:Choice>
              <mc:Fallback>
                <p:oleObj name="Equation" r:id="rId27" imgW="1422360" imgH="457200" progId="Equation.DSMT4">
                  <p:embed/>
                  <p:pic>
                    <p:nvPicPr>
                      <p:cNvPr id="26638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752" y="4869160"/>
                        <a:ext cx="2898775" cy="9318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40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9165146"/>
              </p:ext>
            </p:extLst>
          </p:nvPr>
        </p:nvGraphicFramePr>
        <p:xfrm>
          <a:off x="2411760" y="6021288"/>
          <a:ext cx="1008112" cy="5457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330120" imgH="177480" progId="Equation.DSMT4">
                  <p:embed/>
                </p:oleObj>
              </mc:Choice>
              <mc:Fallback>
                <p:oleObj name="Equation" r:id="rId29" imgW="330120" imgH="177480" progId="Equation.DSMT4">
                  <p:embed/>
                  <p:pic>
                    <p:nvPicPr>
                      <p:cNvPr id="2664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760" y="6021288"/>
                        <a:ext cx="1008112" cy="54576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D1518972-E737-4259-BD94-9CF152A075F9}"/>
              </a:ext>
            </a:extLst>
          </p:cNvPr>
          <p:cNvCxnSpPr>
            <a:cxnSpLocks/>
          </p:cNvCxnSpPr>
          <p:nvPr/>
        </p:nvCxnSpPr>
        <p:spPr>
          <a:xfrm flipV="1">
            <a:off x="4067944" y="5013176"/>
            <a:ext cx="1008112" cy="288032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0627FE57-FC5C-4785-80EF-B7BE6DD7A0B4}"/>
              </a:ext>
            </a:extLst>
          </p:cNvPr>
          <p:cNvCxnSpPr>
            <a:cxnSpLocks/>
          </p:cNvCxnSpPr>
          <p:nvPr/>
        </p:nvCxnSpPr>
        <p:spPr>
          <a:xfrm flipV="1">
            <a:off x="3491880" y="5517232"/>
            <a:ext cx="1008112" cy="288032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964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6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6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6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6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6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6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6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6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6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6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010"/>
            <a:ext cx="7467600" cy="562074"/>
          </a:xfrm>
        </p:spPr>
        <p:txBody>
          <a:bodyPr/>
          <a:lstStyle/>
          <a:p>
            <a:r>
              <a:rPr lang="en-CA" dirty="0"/>
              <a:t>Evaluate: 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5547241"/>
              </p:ext>
            </p:extLst>
          </p:nvPr>
        </p:nvGraphicFramePr>
        <p:xfrm>
          <a:off x="251520" y="836712"/>
          <a:ext cx="8308679" cy="5052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394160" imgH="253800" progId="Equation.DSMT4">
                  <p:embed/>
                </p:oleObj>
              </mc:Choice>
              <mc:Fallback>
                <p:oleObj name="Equation" r:id="rId3" imgW="4394160" imgH="253800" progId="Equation.DSMT4">
                  <p:embed/>
                  <p:pic>
                    <p:nvPicPr>
                      <p:cNvPr id="4" name="Object 3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51520" y="836712"/>
                        <a:ext cx="8308679" cy="50522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itle 1">
            <a:extLst>
              <a:ext uri="{FF2B5EF4-FFF2-40B4-BE49-F238E27FC236}">
                <a16:creationId xmlns:a16="http://schemas.microsoft.com/office/drawing/2014/main" id="{95F4F2DC-09B3-4867-BF1C-9690595B5AE6}"/>
              </a:ext>
            </a:extLst>
          </p:cNvPr>
          <p:cNvSpPr txBox="1">
            <a:spLocks/>
          </p:cNvSpPr>
          <p:nvPr/>
        </p:nvSpPr>
        <p:spPr>
          <a:xfrm>
            <a:off x="395536" y="1844824"/>
            <a:ext cx="7467600" cy="562074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CA" dirty="0"/>
              <a:t>Solve for all real values of “x”</a:t>
            </a: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787570F4-D458-41F4-BC3A-76BC8B53013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5624292"/>
              </p:ext>
            </p:extLst>
          </p:nvPr>
        </p:nvGraphicFramePr>
        <p:xfrm>
          <a:off x="395536" y="2420888"/>
          <a:ext cx="7445375" cy="554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3936960" imgH="279360" progId="Equation.DSMT4">
                  <p:embed/>
                </p:oleObj>
              </mc:Choice>
              <mc:Fallback>
                <p:oleObj name="Equation" r:id="rId5" imgW="3936960" imgH="27936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787570F4-D458-41F4-BC3A-76BC8B53013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95536" y="2420888"/>
                        <a:ext cx="7445375" cy="5540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itle 1">
            <a:extLst>
              <a:ext uri="{FF2B5EF4-FFF2-40B4-BE49-F238E27FC236}">
                <a16:creationId xmlns:a16="http://schemas.microsoft.com/office/drawing/2014/main" id="{4DC1ACC5-2216-422B-B91E-F0F354BF2826}"/>
              </a:ext>
            </a:extLst>
          </p:cNvPr>
          <p:cNvSpPr txBox="1">
            <a:spLocks/>
          </p:cNvSpPr>
          <p:nvPr/>
        </p:nvSpPr>
        <p:spPr>
          <a:xfrm>
            <a:off x="395536" y="4005064"/>
            <a:ext cx="8136904" cy="792088"/>
          </a:xfrm>
          <a:prstGeom prst="rect">
            <a:avLst/>
          </a:prstGeom>
        </p:spPr>
        <p:txBody>
          <a:bodyPr vert="horz" anchor="b">
            <a:normAutofit fontScale="85000" lnSpcReduction="2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CA" dirty="0"/>
              <a:t>Given that “x” and “y” </a:t>
            </a:r>
            <a:r>
              <a:rPr lang="en-CA"/>
              <a:t>are positive integers</a:t>
            </a:r>
            <a:r>
              <a:rPr lang="en-CA" dirty="0"/>
              <a:t>, what are all the possible pairs of (</a:t>
            </a:r>
            <a:r>
              <a:rPr lang="en-CA" dirty="0" err="1"/>
              <a:t>x,y</a:t>
            </a:r>
            <a:r>
              <a:rPr lang="en-CA" dirty="0"/>
              <a:t>)?</a:t>
            </a:r>
          </a:p>
        </p:txBody>
      </p:sp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4FD9CCE6-9CE1-4985-813D-5A5FA097C18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3737602"/>
              </p:ext>
            </p:extLst>
          </p:nvPr>
        </p:nvGraphicFramePr>
        <p:xfrm>
          <a:off x="467544" y="4869160"/>
          <a:ext cx="1944216" cy="5464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850680" imgH="228600" progId="Equation.DSMT4">
                  <p:embed/>
                </p:oleObj>
              </mc:Choice>
              <mc:Fallback>
                <p:oleObj name="Equation" r:id="rId7" imgW="850680" imgH="22860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4FD9CCE6-9CE1-4985-813D-5A5FA097C18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67544" y="4869160"/>
                        <a:ext cx="1944216" cy="54645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420251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90211E-5C0E-40E0-89B1-C21EC3C265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2074"/>
          </a:xfrm>
        </p:spPr>
        <p:txBody>
          <a:bodyPr/>
          <a:lstStyle/>
          <a:p>
            <a:r>
              <a:rPr lang="en-CA" dirty="0"/>
              <a:t>Difference of Squares: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3CE33D-745F-45BF-957A-2BC9351AE2A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23528" y="836712"/>
            <a:ext cx="8496944" cy="1656184"/>
          </a:xfrm>
        </p:spPr>
        <p:txBody>
          <a:bodyPr>
            <a:normAutofit/>
          </a:bodyPr>
          <a:lstStyle/>
          <a:p>
            <a:r>
              <a:rPr lang="en-CA" sz="2100" dirty="0"/>
              <a:t>You are now entering a level of algebra that is more advanced than a typical math 8 course</a:t>
            </a:r>
          </a:p>
          <a:p>
            <a:r>
              <a:rPr lang="en-CA" sz="2100" dirty="0"/>
              <a:t>Factoring a difference of squares can be used for solving many challenging problems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DEC82DF-C953-467D-96B1-22BF87D35DE4}"/>
              </a:ext>
            </a:extLst>
          </p:cNvPr>
          <p:cNvSpPr txBox="1">
            <a:spLocks/>
          </p:cNvSpPr>
          <p:nvPr/>
        </p:nvSpPr>
        <p:spPr>
          <a:xfrm>
            <a:off x="323950" y="2401565"/>
            <a:ext cx="8251825" cy="1025525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200" dirty="0"/>
              <a:t>Difference </a:t>
            </a:r>
            <a:r>
              <a:rPr lang="en-CA" sz="2200" dirty="0">
                <a:sym typeface="Wingdings" pitchFamily="2" charset="2"/>
              </a:rPr>
              <a:t> Subtraction</a:t>
            </a:r>
          </a:p>
          <a:p>
            <a:r>
              <a:rPr lang="en-CA" sz="2200" dirty="0">
                <a:sym typeface="Wingdings" pitchFamily="2" charset="2"/>
              </a:rPr>
              <a:t>Difference of Squares  Subtraction of two perfect squares</a:t>
            </a:r>
            <a:endParaRPr lang="en-CA" sz="2200" dirty="0"/>
          </a:p>
        </p:txBody>
      </p:sp>
      <p:graphicFrame>
        <p:nvGraphicFramePr>
          <p:cNvPr id="5" name="Object 2">
            <a:extLst>
              <a:ext uri="{FF2B5EF4-FFF2-40B4-BE49-F238E27FC236}">
                <a16:creationId xmlns:a16="http://schemas.microsoft.com/office/drawing/2014/main" id="{9A929BD4-D63D-440B-823B-8FC1D027C94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3553016"/>
              </p:ext>
            </p:extLst>
          </p:nvPr>
        </p:nvGraphicFramePr>
        <p:xfrm>
          <a:off x="2195736" y="3356992"/>
          <a:ext cx="3981450" cy="668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586811" imgH="266584" progId="Equation.DSMT4">
                  <p:embed/>
                </p:oleObj>
              </mc:Choice>
              <mc:Fallback>
                <p:oleObj name="Equation" r:id="rId3" imgW="1586811" imgH="266584" progId="Equation.DSMT4">
                  <p:embed/>
                  <p:pic>
                    <p:nvPicPr>
                      <p:cNvPr id="5" name="Object 2">
                        <a:extLst>
                          <a:ext uri="{FF2B5EF4-FFF2-40B4-BE49-F238E27FC236}">
                            <a16:creationId xmlns:a16="http://schemas.microsoft.com/office/drawing/2014/main" id="{9A929BD4-D63D-440B-823B-8FC1D027C94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736" y="3356992"/>
                        <a:ext cx="3981450" cy="668337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2">
            <a:extLst>
              <a:ext uri="{FF2B5EF4-FFF2-40B4-BE49-F238E27FC236}">
                <a16:creationId xmlns:a16="http://schemas.microsoft.com/office/drawing/2014/main" id="{D902FC27-728B-41E0-B676-9E70386CBAF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8460106"/>
              </p:ext>
            </p:extLst>
          </p:nvPr>
        </p:nvGraphicFramePr>
        <p:xfrm>
          <a:off x="179512" y="4293096"/>
          <a:ext cx="2144713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079280" imgH="241200" progId="Equation.DSMT4">
                  <p:embed/>
                </p:oleObj>
              </mc:Choice>
              <mc:Fallback>
                <p:oleObj name="Equation" r:id="rId5" imgW="1079280" imgH="241200" progId="Equation.DSMT4">
                  <p:embed/>
                  <p:pic>
                    <p:nvPicPr>
                      <p:cNvPr id="7" name="Object 2">
                        <a:extLst>
                          <a:ext uri="{FF2B5EF4-FFF2-40B4-BE49-F238E27FC236}">
                            <a16:creationId xmlns:a16="http://schemas.microsoft.com/office/drawing/2014/main" id="{D902FC27-728B-41E0-B676-9E70386CBAF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512" y="4293096"/>
                        <a:ext cx="2144713" cy="479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2">
            <a:extLst>
              <a:ext uri="{FF2B5EF4-FFF2-40B4-BE49-F238E27FC236}">
                <a16:creationId xmlns:a16="http://schemas.microsoft.com/office/drawing/2014/main" id="{76F383B9-BF8C-422C-9747-6C2CEF4D309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3056664"/>
              </p:ext>
            </p:extLst>
          </p:nvPr>
        </p:nvGraphicFramePr>
        <p:xfrm>
          <a:off x="2339752" y="4293096"/>
          <a:ext cx="2447925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231560" imgH="253800" progId="Equation.DSMT4">
                  <p:embed/>
                </p:oleObj>
              </mc:Choice>
              <mc:Fallback>
                <p:oleObj name="Equation" r:id="rId7" imgW="1231560" imgH="253800" progId="Equation.DSMT4">
                  <p:embed/>
                  <p:pic>
                    <p:nvPicPr>
                      <p:cNvPr id="8" name="Object 2">
                        <a:extLst>
                          <a:ext uri="{FF2B5EF4-FFF2-40B4-BE49-F238E27FC236}">
                            <a16:creationId xmlns:a16="http://schemas.microsoft.com/office/drawing/2014/main" id="{76F383B9-BF8C-422C-9747-6C2CEF4D309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752" y="4293096"/>
                        <a:ext cx="2447925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2">
            <a:extLst>
              <a:ext uri="{FF2B5EF4-FFF2-40B4-BE49-F238E27FC236}">
                <a16:creationId xmlns:a16="http://schemas.microsoft.com/office/drawing/2014/main" id="{4E54DA84-116D-4D3E-B820-F07401A062A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8929365"/>
              </p:ext>
            </p:extLst>
          </p:nvPr>
        </p:nvGraphicFramePr>
        <p:xfrm>
          <a:off x="323528" y="4869160"/>
          <a:ext cx="2093913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054080" imgH="215640" progId="Equation.DSMT4">
                  <p:embed/>
                </p:oleObj>
              </mc:Choice>
              <mc:Fallback>
                <p:oleObj name="Equation" r:id="rId9" imgW="1054080" imgH="215640" progId="Equation.DSMT4">
                  <p:embed/>
                  <p:pic>
                    <p:nvPicPr>
                      <p:cNvPr id="9" name="Object 2">
                        <a:extLst>
                          <a:ext uri="{FF2B5EF4-FFF2-40B4-BE49-F238E27FC236}">
                            <a16:creationId xmlns:a16="http://schemas.microsoft.com/office/drawing/2014/main" id="{4E54DA84-116D-4D3E-B820-F07401A062A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4869160"/>
                        <a:ext cx="2093913" cy="430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2">
            <a:extLst>
              <a:ext uri="{FF2B5EF4-FFF2-40B4-BE49-F238E27FC236}">
                <a16:creationId xmlns:a16="http://schemas.microsoft.com/office/drawing/2014/main" id="{EF6B45F2-C814-4BBB-8D06-9C2D41EAEDE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5002623"/>
              </p:ext>
            </p:extLst>
          </p:nvPr>
        </p:nvGraphicFramePr>
        <p:xfrm>
          <a:off x="2483768" y="4869160"/>
          <a:ext cx="3357563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688760" imgH="253800" progId="Equation.DSMT4">
                  <p:embed/>
                </p:oleObj>
              </mc:Choice>
              <mc:Fallback>
                <p:oleObj name="Equation" r:id="rId11" imgW="1688760" imgH="253800" progId="Equation.DSMT4">
                  <p:embed/>
                  <p:pic>
                    <p:nvPicPr>
                      <p:cNvPr id="10" name="Object 2">
                        <a:extLst>
                          <a:ext uri="{FF2B5EF4-FFF2-40B4-BE49-F238E27FC236}">
                            <a16:creationId xmlns:a16="http://schemas.microsoft.com/office/drawing/2014/main" id="{EF6B45F2-C814-4BBB-8D06-9C2D41EAEDE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3768" y="4869160"/>
                        <a:ext cx="3357563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2AAFD580-B62B-4C4F-AA6A-767E7E2654AE}"/>
              </a:ext>
            </a:extLst>
          </p:cNvPr>
          <p:cNvSpPr txBox="1"/>
          <p:nvPr/>
        </p:nvSpPr>
        <p:spPr>
          <a:xfrm>
            <a:off x="179512" y="5517232"/>
            <a:ext cx="83884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When factoring a difference of squares, you will get two binomials that are “CONJUGATES” of each other.  One will have a “plus” sign in the middle, the other will have a “minus” sign in the middle</a:t>
            </a:r>
          </a:p>
        </p:txBody>
      </p:sp>
    </p:spTree>
    <p:extLst>
      <p:ext uri="{BB962C8B-B14F-4D97-AF65-F5344CB8AC3E}">
        <p14:creationId xmlns:p14="http://schemas.microsoft.com/office/powerpoint/2010/main" val="1743174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7467600" cy="582612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II) What are Conjugates?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33" name="Content Placeholder 2"/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251520" y="836712"/>
                <a:ext cx="8352928" cy="3168352"/>
              </a:xfrm>
            </p:spPr>
            <p:txBody>
              <a:bodyPr>
                <a:normAutofit/>
              </a:bodyPr>
              <a:lstStyle/>
              <a:p>
                <a:pPr eaLnBrk="1" hangingPunct="1">
                  <a:buFont typeface="Wingdings" pitchFamily="2" charset="2"/>
                  <a:buNone/>
                </a:pPr>
                <a:r>
                  <a:rPr lang="en-CA" sz="2200" dirty="0"/>
                  <a:t>Suppose you have a binomial like (</a:t>
                </a:r>
                <a:r>
                  <a:rPr lang="en-CA" sz="2200" i="1" dirty="0"/>
                  <a:t>ax– b)</a:t>
                </a:r>
                <a:r>
                  <a:rPr lang="en-CA" sz="2200" dirty="0"/>
                  <a:t>, the conjugate of this binomial is (</a:t>
                </a:r>
                <a:r>
                  <a:rPr lang="en-CA" sz="2200" i="1" dirty="0" err="1"/>
                  <a:t>ax+b</a:t>
                </a:r>
                <a:r>
                  <a:rPr lang="en-CA" sz="2200" i="1" dirty="0"/>
                  <a:t>)</a:t>
                </a:r>
              </a:p>
              <a:p>
                <a:pPr eaLnBrk="1" hangingPunct="1">
                  <a:buFont typeface="Wingdings" pitchFamily="2" charset="2"/>
                  <a:buNone/>
                </a:pPr>
                <a:r>
                  <a:rPr lang="en-CA" sz="2200" dirty="0"/>
                  <a:t>The values of each term in the binomial stays the same, except for the sign in the middle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CA" b="0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CA" b="0" i="1" dirty="0" smtClean="0">
                        <a:latin typeface="Cambria Math" panose="02040503050406030204" pitchFamily="18" charset="0"/>
                      </a:rPr>
                      <m:t>𝑎𝑥</m:t>
                    </m:r>
                    <m:r>
                      <a:rPr lang="en-CA" b="0" i="1" dirty="0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CA" b="0" i="1" dirty="0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CA" b="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CA" dirty="0"/>
                  <a:t> </a:t>
                </a:r>
                <a:r>
                  <a:rPr lang="en-CA" dirty="0">
                    <a:sym typeface="Wingdings" pitchFamily="2" charset="2"/>
                  </a:rPr>
                  <a:t> </a:t>
                </a:r>
                <a14:m>
                  <m:oMath xmlns:m="http://schemas.openxmlformats.org/officeDocument/2006/math">
                    <m:r>
                      <a:rPr lang="en-CA" i="1" dirty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CA" i="1" dirty="0">
                        <a:latin typeface="Cambria Math" panose="02040503050406030204" pitchFamily="18" charset="0"/>
                      </a:rPr>
                      <m:t>𝑎𝑥</m:t>
                    </m:r>
                    <m:r>
                      <a:rPr lang="en-CA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CA" i="1" dirty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CA" i="1" dirty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CA" dirty="0">
                  <a:sym typeface="Wingdings" pitchFamily="2" charset="2"/>
                </a:endParaRPr>
              </a:p>
              <a:p>
                <a:pPr lvl="1"/>
                <a14:m>
                  <m:oMath xmlns:m="http://schemas.openxmlformats.org/officeDocument/2006/math">
                    <m:r>
                      <a:rPr lang="en-CA" i="1" dirty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CA" b="0" i="1" dirty="0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CA" i="1" dirty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CA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CA" b="0" i="1" dirty="0" smtClean="0">
                        <a:latin typeface="Cambria Math" panose="02040503050406030204" pitchFamily="18" charset="0"/>
                      </a:rPr>
                      <m:t>𝑑</m:t>
                    </m:r>
                    <m:r>
                      <a:rPr lang="en-CA" i="1" dirty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CA" dirty="0">
                    <a:sym typeface="Wingdings" pitchFamily="2" charset="2"/>
                  </a:rPr>
                  <a:t>  </a:t>
                </a:r>
                <a14:m>
                  <m:oMath xmlns:m="http://schemas.openxmlformats.org/officeDocument/2006/math">
                    <m:r>
                      <a:rPr lang="en-CA" i="1" dirty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CA" i="1" dirty="0">
                        <a:latin typeface="Cambria Math" panose="02040503050406030204" pitchFamily="18" charset="0"/>
                      </a:rPr>
                      <m:t>𝑐𝑥</m:t>
                    </m:r>
                    <m:r>
                      <a:rPr lang="en-CA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CA" i="1" dirty="0">
                        <a:latin typeface="Cambria Math" panose="02040503050406030204" pitchFamily="18" charset="0"/>
                      </a:rPr>
                      <m:t>𝑑</m:t>
                    </m:r>
                    <m:r>
                      <a:rPr lang="en-CA" i="1" dirty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CA" dirty="0">
                  <a:sym typeface="Wingdings" pitchFamily="2" charset="2"/>
                </a:endParaRPr>
              </a:p>
              <a:p>
                <a:pPr eaLnBrk="1" hangingPunct="1">
                  <a:buFont typeface="Wingdings" pitchFamily="2" charset="2"/>
                  <a:buNone/>
                </a:pPr>
                <a:r>
                  <a:rPr lang="en-CA" dirty="0"/>
                  <a:t>Ex: Find the Conjugate:</a:t>
                </a:r>
              </a:p>
              <a:p>
                <a:pPr eaLnBrk="1" hangingPunct="1">
                  <a:buFont typeface="Wingdings" pitchFamily="2" charset="2"/>
                  <a:buNone/>
                </a:pPr>
                <a:endParaRPr lang="en-CA" dirty="0"/>
              </a:p>
            </p:txBody>
          </p:sp>
        </mc:Choice>
        <mc:Fallback xmlns="">
          <p:sp>
            <p:nvSpPr>
              <p:cNvPr id="103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251520" y="836712"/>
                <a:ext cx="8352928" cy="3168352"/>
              </a:xfrm>
              <a:blipFill>
                <a:blip r:embed="rId4"/>
                <a:stretch>
                  <a:fillRect l="-1095" t="-1154" r="-1095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928688" y="3643313"/>
          <a:ext cx="1185862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596641" imgH="215806" progId="Equation.DSMT4">
                  <p:embed/>
                </p:oleObj>
              </mc:Choice>
              <mc:Fallback>
                <p:oleObj name="Equation" r:id="rId5" imgW="596641" imgH="215806" progId="Equation.DSMT4">
                  <p:embed/>
                  <p:pic>
                    <p:nvPicPr>
                      <p:cNvPr id="102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8688" y="3643313"/>
                        <a:ext cx="1185862" cy="428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942975" y="4357688"/>
          <a:ext cx="1414463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710891" imgH="215806" progId="Equation.DSMT4">
                  <p:embed/>
                </p:oleObj>
              </mc:Choice>
              <mc:Fallback>
                <p:oleObj name="Equation" r:id="rId7" imgW="710891" imgH="215806" progId="Equation.DSMT4">
                  <p:embed/>
                  <p:pic>
                    <p:nvPicPr>
                      <p:cNvPr id="102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2975" y="4357688"/>
                        <a:ext cx="1414463" cy="428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857250" y="5143500"/>
          <a:ext cx="1489075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748975" imgH="215806" progId="Equation.DSMT4">
                  <p:embed/>
                </p:oleObj>
              </mc:Choice>
              <mc:Fallback>
                <p:oleObj name="Equation" r:id="rId9" imgW="748975" imgH="215806" progId="Equation.DSMT4">
                  <p:embed/>
                  <p:pic>
                    <p:nvPicPr>
                      <p:cNvPr id="102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7250" y="5143500"/>
                        <a:ext cx="1489075" cy="428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2500313" y="3681413"/>
          <a:ext cx="1362075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685502" imgH="177723" progId="Equation.DSMT4">
                  <p:embed/>
                </p:oleObj>
              </mc:Choice>
              <mc:Fallback>
                <p:oleObj name="Equation" r:id="rId11" imgW="685502" imgH="177723" progId="Equation.DSMT4">
                  <p:embed/>
                  <p:pic>
                    <p:nvPicPr>
                      <p:cNvPr id="102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0313" y="3681413"/>
                        <a:ext cx="1362075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2425700" y="4357688"/>
          <a:ext cx="1512888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761669" imgH="177723" progId="Equation.DSMT4">
                  <p:embed/>
                </p:oleObj>
              </mc:Choice>
              <mc:Fallback>
                <p:oleObj name="Equation" r:id="rId13" imgW="761669" imgH="177723" progId="Equation.DSMT4">
                  <p:embed/>
                  <p:pic>
                    <p:nvPicPr>
                      <p:cNvPr id="103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5700" y="4357688"/>
                        <a:ext cx="1512888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2500313" y="5143500"/>
          <a:ext cx="1512887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761669" imgH="177723" progId="Equation.DSMT4">
                  <p:embed/>
                </p:oleObj>
              </mc:Choice>
              <mc:Fallback>
                <p:oleObj name="Equation" r:id="rId15" imgW="761669" imgH="177723" progId="Equation.DSMT4">
                  <p:embed/>
                  <p:pic>
                    <p:nvPicPr>
                      <p:cNvPr id="1031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0313" y="5143500"/>
                        <a:ext cx="1512887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58282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Q: What happens when you multiply a binomial with its conjugate?</a:t>
            </a:r>
          </a:p>
        </p:txBody>
      </p:sp>
      <p:sp>
        <p:nvSpPr>
          <p:cNvPr id="2056" name="TextBox 3"/>
          <p:cNvSpPr txBox="1">
            <a:spLocks noChangeArrowheads="1"/>
          </p:cNvSpPr>
          <p:nvPr/>
        </p:nvSpPr>
        <p:spPr bwMode="auto">
          <a:xfrm>
            <a:off x="500063" y="1582738"/>
            <a:ext cx="3473450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200">
                <a:latin typeface="Century Schoolbook" pitchFamily="18" charset="0"/>
              </a:rPr>
              <a:t>Ex: Expand the following</a:t>
            </a:r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576263" y="2176463"/>
          <a:ext cx="1463675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736280" imgH="253890" progId="Equation.DSMT4">
                  <p:embed/>
                </p:oleObj>
              </mc:Choice>
              <mc:Fallback>
                <p:oleObj name="Equation" r:id="rId3" imgW="736280" imgH="253890" progId="Equation.DSMT4">
                  <p:embed/>
                  <p:pic>
                    <p:nvPicPr>
                      <p:cNvPr id="205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6263" y="2176463"/>
                        <a:ext cx="1463675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3594100" y="2143125"/>
          <a:ext cx="1692275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850531" imgH="253890" progId="Equation.DSMT4">
                  <p:embed/>
                </p:oleObj>
              </mc:Choice>
              <mc:Fallback>
                <p:oleObj name="Equation" r:id="rId5" imgW="850531" imgH="253890" progId="Equation.DSMT4">
                  <p:embed/>
                  <p:pic>
                    <p:nvPicPr>
                      <p:cNvPr id="2051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4100" y="2143125"/>
                        <a:ext cx="1692275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1928813" y="2182813"/>
          <a:ext cx="1109662" cy="503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558558" imgH="253890" progId="Equation.DSMT4">
                  <p:embed/>
                </p:oleObj>
              </mc:Choice>
              <mc:Fallback>
                <p:oleObj name="Equation" r:id="rId7" imgW="558558" imgH="253890" progId="Equation.DSMT4">
                  <p:embed/>
                  <p:pic>
                    <p:nvPicPr>
                      <p:cNvPr id="205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8813" y="2182813"/>
                        <a:ext cx="1109662" cy="5032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5167313" y="2143125"/>
          <a:ext cx="1262062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634725" imgH="253890" progId="Equation.DSMT4">
                  <p:embed/>
                </p:oleObj>
              </mc:Choice>
              <mc:Fallback>
                <p:oleObj name="Equation" r:id="rId9" imgW="634725" imgH="253890" progId="Equation.DSMT4">
                  <p:embed/>
                  <p:pic>
                    <p:nvPicPr>
                      <p:cNvPr id="205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7313" y="2143125"/>
                        <a:ext cx="1262062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2"/>
          <p:cNvGraphicFramePr>
            <a:graphicFrameLocks noChangeAspect="1"/>
          </p:cNvGraphicFramePr>
          <p:nvPr/>
        </p:nvGraphicFramePr>
        <p:xfrm>
          <a:off x="622300" y="2733675"/>
          <a:ext cx="2674938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345616" imgH="215806" progId="Equation.DSMT4">
                  <p:embed/>
                </p:oleObj>
              </mc:Choice>
              <mc:Fallback>
                <p:oleObj name="Equation" r:id="rId11" imgW="1345616" imgH="215806" progId="Equation.DSMT4">
                  <p:embed/>
                  <p:pic>
                    <p:nvPicPr>
                      <p:cNvPr id="205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300" y="2733675"/>
                        <a:ext cx="2674938" cy="430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5"/>
          <p:cNvGraphicFramePr>
            <a:graphicFrameLocks noChangeAspect="1"/>
          </p:cNvGraphicFramePr>
          <p:nvPr/>
        </p:nvGraphicFramePr>
        <p:xfrm>
          <a:off x="4083050" y="2711450"/>
          <a:ext cx="3328988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675673" imgH="215806" progId="Equation.DSMT4">
                  <p:embed/>
                </p:oleObj>
              </mc:Choice>
              <mc:Fallback>
                <p:oleObj name="Equation" r:id="rId13" imgW="1675673" imgH="215806" progId="Equation.DSMT4">
                  <p:embed/>
                  <p:pic>
                    <p:nvPicPr>
                      <p:cNvPr id="2058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3050" y="2711450"/>
                        <a:ext cx="3328988" cy="428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2"/>
          <p:cNvGraphicFramePr>
            <a:graphicFrameLocks noChangeAspect="1"/>
          </p:cNvGraphicFramePr>
          <p:nvPr/>
        </p:nvGraphicFramePr>
        <p:xfrm>
          <a:off x="1020763" y="3282950"/>
          <a:ext cx="1412875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710891" imgH="215806" progId="Equation.DSMT4">
                  <p:embed/>
                </p:oleObj>
              </mc:Choice>
              <mc:Fallback>
                <p:oleObj name="Equation" r:id="rId15" imgW="710891" imgH="215806" progId="Equation.DSMT4">
                  <p:embed/>
                  <p:pic>
                    <p:nvPicPr>
                      <p:cNvPr id="205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0763" y="3282950"/>
                        <a:ext cx="1412875" cy="430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0" name="Object 5"/>
          <p:cNvGraphicFramePr>
            <a:graphicFrameLocks noChangeAspect="1"/>
          </p:cNvGraphicFramePr>
          <p:nvPr/>
        </p:nvGraphicFramePr>
        <p:xfrm>
          <a:off x="4090988" y="3175000"/>
          <a:ext cx="1739900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875920" imgH="215806" progId="Equation.DSMT4">
                  <p:embed/>
                </p:oleObj>
              </mc:Choice>
              <mc:Fallback>
                <p:oleObj name="Equation" r:id="rId17" imgW="875920" imgH="215806" progId="Equation.DSMT4">
                  <p:embed/>
                  <p:pic>
                    <p:nvPicPr>
                      <p:cNvPr id="206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0988" y="3175000"/>
                        <a:ext cx="1739900" cy="428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392113" y="3860800"/>
            <a:ext cx="7038975" cy="41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100"/>
              <a:t>1. The middle two terms will always cancel each other out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398463" y="4478338"/>
            <a:ext cx="6505575" cy="414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100"/>
              <a:t>2. The first and last terms are always perfect squares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420688" y="5122863"/>
            <a:ext cx="5156200" cy="41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100"/>
              <a:t>3. The middle sign is always a subtraction</a:t>
            </a:r>
          </a:p>
        </p:txBody>
      </p:sp>
    </p:spTree>
    <p:extLst>
      <p:ext uri="{BB962C8B-B14F-4D97-AF65-F5344CB8AC3E}">
        <p14:creationId xmlns:p14="http://schemas.microsoft.com/office/powerpoint/2010/main" val="615237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6" grpId="0"/>
      <p:bldP spid="13" grpId="0"/>
      <p:bldP spid="14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7975600" cy="562074"/>
          </a:xfrm>
        </p:spPr>
        <p:txBody>
          <a:bodyPr/>
          <a:lstStyle/>
          <a:p>
            <a:pPr eaLnBrk="1" hangingPunct="1">
              <a:defRPr/>
            </a:pPr>
            <a:r>
              <a:rPr lang="en-CA" sz="2800" dirty="0"/>
              <a:t>Ex: Indicate what the missing terms are:</a:t>
            </a:r>
          </a:p>
        </p:txBody>
      </p:sp>
      <p:graphicFrame>
        <p:nvGraphicFramePr>
          <p:cNvPr id="4" name="Object 2"/>
          <p:cNvGraphicFramePr>
            <a:graphicFrameLocks noChangeAspect="1"/>
          </p:cNvGraphicFramePr>
          <p:nvPr/>
        </p:nvGraphicFramePr>
        <p:xfrm>
          <a:off x="560388" y="1282700"/>
          <a:ext cx="2252662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104900" imgH="254000" progId="Equation.DSMT4">
                  <p:embed/>
                </p:oleObj>
              </mc:Choice>
              <mc:Fallback>
                <p:oleObj name="Equation" r:id="rId3" imgW="1104900" imgH="254000" progId="Equation.DSMT4">
                  <p:embed/>
                  <p:pic>
                    <p:nvPicPr>
                      <p:cNvPr id="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388" y="1282700"/>
                        <a:ext cx="2252662" cy="517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1" name="Object 3"/>
          <p:cNvGraphicFramePr>
            <a:graphicFrameLocks noChangeAspect="1"/>
          </p:cNvGraphicFramePr>
          <p:nvPr/>
        </p:nvGraphicFramePr>
        <p:xfrm>
          <a:off x="2798763" y="1135063"/>
          <a:ext cx="2187575" cy="693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799753" imgH="253890" progId="Equation.DSMT4">
                  <p:embed/>
                </p:oleObj>
              </mc:Choice>
              <mc:Fallback>
                <p:oleObj name="Equation" r:id="rId5" imgW="799753" imgH="253890" progId="Equation.DSMT4">
                  <p:embed/>
                  <p:pic>
                    <p:nvPicPr>
                      <p:cNvPr id="22531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8763" y="1135063"/>
                        <a:ext cx="2187575" cy="6937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2" name="Object 4"/>
          <p:cNvGraphicFramePr>
            <a:graphicFrameLocks noChangeAspect="1"/>
          </p:cNvGraphicFramePr>
          <p:nvPr/>
        </p:nvGraphicFramePr>
        <p:xfrm>
          <a:off x="525463" y="2266950"/>
          <a:ext cx="2900362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422400" imgH="254000" progId="Equation.DSMT4">
                  <p:embed/>
                </p:oleObj>
              </mc:Choice>
              <mc:Fallback>
                <p:oleObj name="Equation" r:id="rId7" imgW="1422400" imgH="254000" progId="Equation.DSMT4">
                  <p:embed/>
                  <p:pic>
                    <p:nvPicPr>
                      <p:cNvPr id="2253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463" y="2266950"/>
                        <a:ext cx="2900362" cy="517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3" name="Object 5"/>
          <p:cNvGraphicFramePr>
            <a:graphicFrameLocks noChangeAspect="1"/>
          </p:cNvGraphicFramePr>
          <p:nvPr/>
        </p:nvGraphicFramePr>
        <p:xfrm>
          <a:off x="3359150" y="2138363"/>
          <a:ext cx="3194050" cy="693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167893" imgH="253890" progId="Equation.DSMT4">
                  <p:embed/>
                </p:oleObj>
              </mc:Choice>
              <mc:Fallback>
                <p:oleObj name="Equation" r:id="rId9" imgW="1167893" imgH="253890" progId="Equation.DSMT4">
                  <p:embed/>
                  <p:pic>
                    <p:nvPicPr>
                      <p:cNvPr id="2253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9150" y="2138363"/>
                        <a:ext cx="3194050" cy="6937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4" name="Object 6"/>
          <p:cNvGraphicFramePr>
            <a:graphicFrameLocks noChangeAspect="1"/>
          </p:cNvGraphicFramePr>
          <p:nvPr/>
        </p:nvGraphicFramePr>
        <p:xfrm>
          <a:off x="538163" y="3192463"/>
          <a:ext cx="1941512" cy="490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952087" imgH="241195" progId="Equation.DSMT4">
                  <p:embed/>
                </p:oleObj>
              </mc:Choice>
              <mc:Fallback>
                <p:oleObj name="Equation" r:id="rId11" imgW="952087" imgH="241195" progId="Equation.DSMT4">
                  <p:embed/>
                  <p:pic>
                    <p:nvPicPr>
                      <p:cNvPr id="2253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8163" y="3192463"/>
                        <a:ext cx="1941512" cy="4905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5" name="Object 7"/>
          <p:cNvGraphicFramePr>
            <a:graphicFrameLocks noChangeAspect="1"/>
          </p:cNvGraphicFramePr>
          <p:nvPr/>
        </p:nvGraphicFramePr>
        <p:xfrm>
          <a:off x="2570163" y="2982913"/>
          <a:ext cx="4619625" cy="903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689100" imgH="330200" progId="Equation.DSMT4">
                  <p:embed/>
                </p:oleObj>
              </mc:Choice>
              <mc:Fallback>
                <p:oleObj name="Equation" r:id="rId13" imgW="1689100" imgH="330200" progId="Equation.DSMT4">
                  <p:embed/>
                  <p:pic>
                    <p:nvPicPr>
                      <p:cNvPr id="2253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0163" y="2982913"/>
                        <a:ext cx="4619625" cy="903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6" name="Object 8"/>
          <p:cNvGraphicFramePr>
            <a:graphicFrameLocks noChangeAspect="1"/>
          </p:cNvGraphicFramePr>
          <p:nvPr/>
        </p:nvGraphicFramePr>
        <p:xfrm>
          <a:off x="769938" y="4276725"/>
          <a:ext cx="1501775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736280" imgH="215806" progId="Equation.DSMT4">
                  <p:embed/>
                </p:oleObj>
              </mc:Choice>
              <mc:Fallback>
                <p:oleObj name="Equation" r:id="rId15" imgW="736280" imgH="215806" progId="Equation.DSMT4">
                  <p:embed/>
                  <p:pic>
                    <p:nvPicPr>
                      <p:cNvPr id="22536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9938" y="4276725"/>
                        <a:ext cx="1501775" cy="438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7" name="Object 9"/>
          <p:cNvGraphicFramePr>
            <a:graphicFrameLocks noChangeAspect="1"/>
          </p:cNvGraphicFramePr>
          <p:nvPr/>
        </p:nvGraphicFramePr>
        <p:xfrm>
          <a:off x="2592388" y="4073525"/>
          <a:ext cx="4722812" cy="903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727200" imgH="330200" progId="Equation.DSMT4">
                  <p:embed/>
                </p:oleObj>
              </mc:Choice>
              <mc:Fallback>
                <p:oleObj name="Equation" r:id="rId17" imgW="1727200" imgH="330200" progId="Equation.DSMT4">
                  <p:embed/>
                  <p:pic>
                    <p:nvPicPr>
                      <p:cNvPr id="22537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2388" y="4073525"/>
                        <a:ext cx="4722812" cy="903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8" name="Object 10"/>
          <p:cNvGraphicFramePr>
            <a:graphicFrameLocks noChangeAspect="1"/>
          </p:cNvGraphicFramePr>
          <p:nvPr/>
        </p:nvGraphicFramePr>
        <p:xfrm>
          <a:off x="833438" y="5319713"/>
          <a:ext cx="1139825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558558" imgH="215806" progId="Equation.DSMT4">
                  <p:embed/>
                </p:oleObj>
              </mc:Choice>
              <mc:Fallback>
                <p:oleObj name="Equation" r:id="rId19" imgW="558558" imgH="215806" progId="Equation.DSMT4">
                  <p:embed/>
                  <p:pic>
                    <p:nvPicPr>
                      <p:cNvPr id="22538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3438" y="5319713"/>
                        <a:ext cx="1139825" cy="438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9" name="Object 11"/>
          <p:cNvGraphicFramePr>
            <a:graphicFrameLocks noChangeAspect="1"/>
          </p:cNvGraphicFramePr>
          <p:nvPr/>
        </p:nvGraphicFramePr>
        <p:xfrm>
          <a:off x="2622550" y="5132388"/>
          <a:ext cx="4722813" cy="903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727200" imgH="330200" progId="Equation.DSMT4">
                  <p:embed/>
                </p:oleObj>
              </mc:Choice>
              <mc:Fallback>
                <p:oleObj name="Equation" r:id="rId21" imgW="1727200" imgH="330200" progId="Equation.DSMT4">
                  <p:embed/>
                  <p:pic>
                    <p:nvPicPr>
                      <p:cNvPr id="22539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2550" y="5132388"/>
                        <a:ext cx="4722813" cy="903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0" name="Object 12"/>
          <p:cNvGraphicFramePr>
            <a:graphicFrameLocks noChangeAspect="1"/>
          </p:cNvGraphicFramePr>
          <p:nvPr/>
        </p:nvGraphicFramePr>
        <p:xfrm>
          <a:off x="4521200" y="1260475"/>
          <a:ext cx="330200" cy="42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26780" imgH="164814" progId="Equation.DSMT4">
                  <p:embed/>
                </p:oleObj>
              </mc:Choice>
              <mc:Fallback>
                <p:oleObj name="Equation" r:id="rId23" imgW="126780" imgH="164814" progId="Equation.DSMT4">
                  <p:embed/>
                  <p:pic>
                    <p:nvPicPr>
                      <p:cNvPr id="2254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1200" y="1260475"/>
                        <a:ext cx="330200" cy="427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1" name="Object 13"/>
          <p:cNvGraphicFramePr>
            <a:graphicFrameLocks noChangeAspect="1"/>
          </p:cNvGraphicFramePr>
          <p:nvPr/>
        </p:nvGraphicFramePr>
        <p:xfrm>
          <a:off x="5554663" y="2232025"/>
          <a:ext cx="860425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368300" imgH="241300" progId="Equation.DSMT4">
                  <p:embed/>
                </p:oleObj>
              </mc:Choice>
              <mc:Fallback>
                <p:oleObj name="Equation" r:id="rId25" imgW="368300" imgH="241300" progId="Equation.DSMT4">
                  <p:embed/>
                  <p:pic>
                    <p:nvPicPr>
                      <p:cNvPr id="22541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4663" y="2232025"/>
                        <a:ext cx="860425" cy="561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2" name="Object 14"/>
          <p:cNvGraphicFramePr>
            <a:graphicFrameLocks noChangeAspect="1"/>
          </p:cNvGraphicFramePr>
          <p:nvPr/>
        </p:nvGraphicFramePr>
        <p:xfrm>
          <a:off x="4186238" y="3190875"/>
          <a:ext cx="682625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291973" imgH="203112" progId="Equation.DSMT4">
                  <p:embed/>
                </p:oleObj>
              </mc:Choice>
              <mc:Fallback>
                <p:oleObj name="Equation" r:id="rId27" imgW="291973" imgH="203112" progId="Equation.DSMT4">
                  <p:embed/>
                  <p:pic>
                    <p:nvPicPr>
                      <p:cNvPr id="22542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6238" y="3190875"/>
                        <a:ext cx="682625" cy="473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3" name="Object 15"/>
          <p:cNvGraphicFramePr>
            <a:graphicFrameLocks noChangeAspect="1"/>
          </p:cNvGraphicFramePr>
          <p:nvPr/>
        </p:nvGraphicFramePr>
        <p:xfrm>
          <a:off x="6262688" y="3205163"/>
          <a:ext cx="682625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291973" imgH="203112" progId="Equation.DSMT4">
                  <p:embed/>
                </p:oleObj>
              </mc:Choice>
              <mc:Fallback>
                <p:oleObj name="Equation" r:id="rId29" imgW="291973" imgH="203112" progId="Equation.DSMT4">
                  <p:embed/>
                  <p:pic>
                    <p:nvPicPr>
                      <p:cNvPr id="22543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62688" y="3205163"/>
                        <a:ext cx="682625" cy="473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4" name="Object 16"/>
          <p:cNvGraphicFramePr>
            <a:graphicFrameLocks noChangeAspect="1"/>
          </p:cNvGraphicFramePr>
          <p:nvPr/>
        </p:nvGraphicFramePr>
        <p:xfrm>
          <a:off x="3267075" y="4256088"/>
          <a:ext cx="504825" cy="414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215619" imgH="177569" progId="Equation.DSMT4">
                  <p:embed/>
                </p:oleObj>
              </mc:Choice>
              <mc:Fallback>
                <p:oleObj name="Equation" r:id="rId30" imgW="215619" imgH="177569" progId="Equation.DSMT4">
                  <p:embed/>
                  <p:pic>
                    <p:nvPicPr>
                      <p:cNvPr id="22544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7075" y="4256088"/>
                        <a:ext cx="504825" cy="4143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5" name="Object 17"/>
          <p:cNvGraphicFramePr>
            <a:graphicFrameLocks noChangeAspect="1"/>
          </p:cNvGraphicFramePr>
          <p:nvPr/>
        </p:nvGraphicFramePr>
        <p:xfrm>
          <a:off x="5405438" y="4224338"/>
          <a:ext cx="504825" cy="414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215619" imgH="177569" progId="Equation.DSMT4">
                  <p:embed/>
                </p:oleObj>
              </mc:Choice>
              <mc:Fallback>
                <p:oleObj name="Equation" r:id="rId32" imgW="215619" imgH="177569" progId="Equation.DSMT4">
                  <p:embed/>
                  <p:pic>
                    <p:nvPicPr>
                      <p:cNvPr id="22545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05438" y="4224338"/>
                        <a:ext cx="504825" cy="4143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6" name="Object 18"/>
          <p:cNvGraphicFramePr>
            <a:graphicFrameLocks noChangeAspect="1"/>
          </p:cNvGraphicFramePr>
          <p:nvPr/>
        </p:nvGraphicFramePr>
        <p:xfrm>
          <a:off x="4349750" y="4240213"/>
          <a:ext cx="47625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203112" imgH="190417" progId="Equation.DSMT4">
                  <p:embed/>
                </p:oleObj>
              </mc:Choice>
              <mc:Fallback>
                <p:oleObj name="Equation" r:id="rId33" imgW="203112" imgH="190417" progId="Equation.DSMT4">
                  <p:embed/>
                  <p:pic>
                    <p:nvPicPr>
                      <p:cNvPr id="22546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9750" y="4240213"/>
                        <a:ext cx="47625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7" name="Object 19"/>
          <p:cNvGraphicFramePr>
            <a:graphicFrameLocks noChangeAspect="1"/>
          </p:cNvGraphicFramePr>
          <p:nvPr/>
        </p:nvGraphicFramePr>
        <p:xfrm>
          <a:off x="6518275" y="4224338"/>
          <a:ext cx="47625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203112" imgH="190417" progId="Equation.DSMT4">
                  <p:embed/>
                </p:oleObj>
              </mc:Choice>
              <mc:Fallback>
                <p:oleObj name="Equation" r:id="rId35" imgW="203112" imgH="190417" progId="Equation.DSMT4">
                  <p:embed/>
                  <p:pic>
                    <p:nvPicPr>
                      <p:cNvPr id="22547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18275" y="4224338"/>
                        <a:ext cx="47625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8" name="Object 20"/>
          <p:cNvGraphicFramePr>
            <a:graphicFrameLocks noChangeAspect="1"/>
          </p:cNvGraphicFramePr>
          <p:nvPr/>
        </p:nvGraphicFramePr>
        <p:xfrm>
          <a:off x="3238500" y="5280025"/>
          <a:ext cx="623888" cy="50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266353" imgH="215619" progId="Equation.DSMT4">
                  <p:embed/>
                </p:oleObj>
              </mc:Choice>
              <mc:Fallback>
                <p:oleObj name="Equation" r:id="rId36" imgW="266353" imgH="215619" progId="Equation.DSMT4">
                  <p:embed/>
                  <p:pic>
                    <p:nvPicPr>
                      <p:cNvPr id="22548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0" y="5280025"/>
                        <a:ext cx="623888" cy="5032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9" name="Object 21"/>
          <p:cNvGraphicFramePr>
            <a:graphicFrameLocks noChangeAspect="1"/>
          </p:cNvGraphicFramePr>
          <p:nvPr/>
        </p:nvGraphicFramePr>
        <p:xfrm>
          <a:off x="5376863" y="5280025"/>
          <a:ext cx="622300" cy="50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266353" imgH="215619" progId="Equation.DSMT4">
                  <p:embed/>
                </p:oleObj>
              </mc:Choice>
              <mc:Fallback>
                <p:oleObj name="Equation" r:id="rId38" imgW="266353" imgH="215619" progId="Equation.DSMT4">
                  <p:embed/>
                  <p:pic>
                    <p:nvPicPr>
                      <p:cNvPr id="22549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6863" y="5280025"/>
                        <a:ext cx="622300" cy="5032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50" name="Object 22"/>
          <p:cNvGraphicFramePr>
            <a:graphicFrameLocks noChangeAspect="1"/>
          </p:cNvGraphicFramePr>
          <p:nvPr/>
        </p:nvGraphicFramePr>
        <p:xfrm>
          <a:off x="4483100" y="5324475"/>
          <a:ext cx="238125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101468" imgH="164885" progId="Equation.DSMT4">
                  <p:embed/>
                </p:oleObj>
              </mc:Choice>
              <mc:Fallback>
                <p:oleObj name="Equation" r:id="rId40" imgW="101468" imgH="164885" progId="Equation.DSMT4">
                  <p:embed/>
                  <p:pic>
                    <p:nvPicPr>
                      <p:cNvPr id="2255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83100" y="5324475"/>
                        <a:ext cx="238125" cy="384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51" name="Object 23"/>
          <p:cNvGraphicFramePr>
            <a:graphicFrameLocks noChangeAspect="1"/>
          </p:cNvGraphicFramePr>
          <p:nvPr/>
        </p:nvGraphicFramePr>
        <p:xfrm>
          <a:off x="6637338" y="5322888"/>
          <a:ext cx="238125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101468" imgH="164885" progId="Equation.DSMT4">
                  <p:embed/>
                </p:oleObj>
              </mc:Choice>
              <mc:Fallback>
                <p:oleObj name="Equation" r:id="rId42" imgW="101468" imgH="164885" progId="Equation.DSMT4">
                  <p:embed/>
                  <p:pic>
                    <p:nvPicPr>
                      <p:cNvPr id="22551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37338" y="5322888"/>
                        <a:ext cx="238125" cy="384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41741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2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2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2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2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2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2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2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2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2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2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2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2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2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2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2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2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2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2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22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22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7786688" cy="712787"/>
          </a:xfrm>
        </p:spPr>
        <p:txBody>
          <a:bodyPr/>
          <a:lstStyle/>
          <a:p>
            <a:pPr eaLnBrk="1" hangingPunct="1">
              <a:defRPr/>
            </a:pPr>
            <a:r>
              <a:rPr lang="en-CA" dirty="0"/>
              <a:t>III) Why Difference of Squares???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675283"/>
            <a:ext cx="8539857" cy="1025525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CA" sz="2200" dirty="0"/>
              <a:t>Suppose you have two large squares and you want to find the area in between.  Big square Area is “</a:t>
            </a:r>
            <a:r>
              <a:rPr lang="en-CA" sz="2200" i="1" dirty="0"/>
              <a:t>a</a:t>
            </a:r>
            <a:r>
              <a:rPr lang="en-CA" sz="2200" i="1" baseline="30000" dirty="0"/>
              <a:t>2</a:t>
            </a:r>
            <a:r>
              <a:rPr lang="en-CA" sz="2200" dirty="0"/>
              <a:t>” and small square area is “</a:t>
            </a:r>
            <a:r>
              <a:rPr lang="en-CA" sz="2200" i="1" dirty="0"/>
              <a:t>b</a:t>
            </a:r>
            <a:r>
              <a:rPr lang="en-CA" sz="2200" i="1" baseline="30000" dirty="0"/>
              <a:t>2</a:t>
            </a:r>
            <a:r>
              <a:rPr lang="en-CA" sz="2200" dirty="0"/>
              <a:t>”</a:t>
            </a:r>
          </a:p>
        </p:txBody>
      </p:sp>
      <p:graphicFrame>
        <p:nvGraphicFramePr>
          <p:cNvPr id="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6269980"/>
              </p:ext>
            </p:extLst>
          </p:nvPr>
        </p:nvGraphicFramePr>
        <p:xfrm>
          <a:off x="2267744" y="2564904"/>
          <a:ext cx="3981450" cy="668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586811" imgH="266584" progId="Equation.DSMT4">
                  <p:embed/>
                </p:oleObj>
              </mc:Choice>
              <mc:Fallback>
                <p:oleObj name="Equation" r:id="rId3" imgW="1586811" imgH="266584" progId="Equation.DSMT4">
                  <p:embed/>
                  <p:pic>
                    <p:nvPicPr>
                      <p:cNvPr id="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7744" y="2564904"/>
                        <a:ext cx="3981450" cy="668337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927100" y="4370388"/>
            <a:ext cx="1800225" cy="1800225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7" name="Rectangle 6"/>
          <p:cNvSpPr/>
          <p:nvPr/>
        </p:nvSpPr>
        <p:spPr>
          <a:xfrm>
            <a:off x="1631950" y="5073650"/>
            <a:ext cx="1079500" cy="108108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cxnSp>
        <p:nvCxnSpPr>
          <p:cNvPr id="10" name="Straight Connector 9"/>
          <p:cNvCxnSpPr/>
          <p:nvPr/>
        </p:nvCxnSpPr>
        <p:spPr>
          <a:xfrm rot="16200000" flipV="1">
            <a:off x="935038" y="4376738"/>
            <a:ext cx="698500" cy="685800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12"/>
          <p:cNvGrpSpPr/>
          <p:nvPr/>
        </p:nvGrpSpPr>
        <p:grpSpPr>
          <a:xfrm rot="10800000">
            <a:off x="911577" y="4362989"/>
            <a:ext cx="1800000" cy="720000"/>
            <a:chOff x="3523130" y="4652682"/>
            <a:chExt cx="1800000" cy="720000"/>
          </a:xfrm>
          <a:solidFill>
            <a:srgbClr val="FF0000">
              <a:alpha val="72000"/>
            </a:srgbClr>
          </a:solidFill>
        </p:grpSpPr>
        <p:sp>
          <p:nvSpPr>
            <p:cNvPr id="11" name="Rectangle 10"/>
            <p:cNvSpPr/>
            <p:nvPr/>
          </p:nvSpPr>
          <p:spPr>
            <a:xfrm>
              <a:off x="3523130" y="4652682"/>
              <a:ext cx="1080000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12" name="Right Triangle 11"/>
            <p:cNvSpPr/>
            <p:nvPr/>
          </p:nvSpPr>
          <p:spPr>
            <a:xfrm>
              <a:off x="4603130" y="4652682"/>
              <a:ext cx="720000" cy="720000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</p:grpSp>
      <p:graphicFrame>
        <p:nvGraphicFramePr>
          <p:cNvPr id="14" name="Object 2"/>
          <p:cNvGraphicFramePr>
            <a:graphicFrameLocks noChangeAspect="1"/>
          </p:cNvGraphicFramePr>
          <p:nvPr/>
        </p:nvGraphicFramePr>
        <p:xfrm>
          <a:off x="1631950" y="4060825"/>
          <a:ext cx="350838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39700" imgH="139700" progId="Equation.DSMT4">
                  <p:embed/>
                </p:oleObj>
              </mc:Choice>
              <mc:Fallback>
                <p:oleObj name="Equation" r:id="rId5" imgW="139700" imgH="139700" progId="Equation.DSMT4">
                  <p:embed/>
                  <p:pic>
                    <p:nvPicPr>
                      <p:cNvPr id="1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1950" y="4060825"/>
                        <a:ext cx="350838" cy="349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2"/>
          <p:cNvGraphicFramePr>
            <a:graphicFrameLocks noChangeAspect="1"/>
          </p:cNvGraphicFramePr>
          <p:nvPr/>
        </p:nvGraphicFramePr>
        <p:xfrm>
          <a:off x="576263" y="5100638"/>
          <a:ext cx="350837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39700" imgH="139700" progId="Equation.DSMT4">
                  <p:embed/>
                </p:oleObj>
              </mc:Choice>
              <mc:Fallback>
                <p:oleObj name="Equation" r:id="rId7" imgW="139700" imgH="139700" progId="Equation.DSMT4">
                  <p:embed/>
                  <p:pic>
                    <p:nvPicPr>
                      <p:cNvPr id="1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6263" y="5100638"/>
                        <a:ext cx="350837" cy="349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2"/>
          <p:cNvGraphicFramePr>
            <a:graphicFrameLocks noChangeAspect="1"/>
          </p:cNvGraphicFramePr>
          <p:nvPr/>
        </p:nvGraphicFramePr>
        <p:xfrm>
          <a:off x="2743200" y="5386388"/>
          <a:ext cx="319088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6890" imgH="190335" progId="Equation.DSMT4">
                  <p:embed/>
                </p:oleObj>
              </mc:Choice>
              <mc:Fallback>
                <p:oleObj name="Equation" r:id="rId8" imgW="126890" imgH="190335" progId="Equation.DSMT4">
                  <p:embed/>
                  <p:pic>
                    <p:nvPicPr>
                      <p:cNvPr id="1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5386388"/>
                        <a:ext cx="319088" cy="476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2"/>
          <p:cNvGraphicFramePr>
            <a:graphicFrameLocks noChangeAspect="1"/>
          </p:cNvGraphicFramePr>
          <p:nvPr/>
        </p:nvGraphicFramePr>
        <p:xfrm>
          <a:off x="1982788" y="6129338"/>
          <a:ext cx="319087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6890" imgH="190335" progId="Equation.DSMT4">
                  <p:embed/>
                </p:oleObj>
              </mc:Choice>
              <mc:Fallback>
                <p:oleObj name="Equation" r:id="rId10" imgW="126890" imgH="190335" progId="Equation.DSMT4">
                  <p:embed/>
                  <p:pic>
                    <p:nvPicPr>
                      <p:cNvPr id="1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2788" y="6129338"/>
                        <a:ext cx="319087" cy="476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2"/>
          <p:cNvGraphicFramePr>
            <a:graphicFrameLocks noChangeAspect="1"/>
          </p:cNvGraphicFramePr>
          <p:nvPr/>
        </p:nvGraphicFramePr>
        <p:xfrm>
          <a:off x="2727325" y="4516438"/>
          <a:ext cx="587375" cy="30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368300" imgH="190500" progId="Equation.DSMT4">
                  <p:embed/>
                </p:oleObj>
              </mc:Choice>
              <mc:Fallback>
                <p:oleObj name="Equation" r:id="rId11" imgW="368300" imgH="190500" progId="Equation.DSMT4">
                  <p:embed/>
                  <p:pic>
                    <p:nvPicPr>
                      <p:cNvPr id="1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27325" y="4516438"/>
                        <a:ext cx="587375" cy="301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9" name="Group 18"/>
          <p:cNvGrpSpPr/>
          <p:nvPr/>
        </p:nvGrpSpPr>
        <p:grpSpPr>
          <a:xfrm rot="5400000" flipH="1">
            <a:off x="374400" y="4910294"/>
            <a:ext cx="1800000" cy="720000"/>
            <a:chOff x="3523130" y="4652682"/>
            <a:chExt cx="1800000" cy="720000"/>
          </a:xfrm>
          <a:solidFill>
            <a:srgbClr val="FF0000">
              <a:alpha val="72000"/>
            </a:srgbClr>
          </a:solidFill>
        </p:grpSpPr>
        <p:sp>
          <p:nvSpPr>
            <p:cNvPr id="20" name="Rectangle 19"/>
            <p:cNvSpPr/>
            <p:nvPr/>
          </p:nvSpPr>
          <p:spPr>
            <a:xfrm>
              <a:off x="3523130" y="4652682"/>
              <a:ext cx="1080000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21" name="Right Triangle 20"/>
            <p:cNvSpPr/>
            <p:nvPr/>
          </p:nvSpPr>
          <p:spPr>
            <a:xfrm>
              <a:off x="4603130" y="4652682"/>
              <a:ext cx="720000" cy="720000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</p:grpSp>
      <p:grpSp>
        <p:nvGrpSpPr>
          <p:cNvPr id="13" name="Group 21"/>
          <p:cNvGrpSpPr/>
          <p:nvPr/>
        </p:nvGrpSpPr>
        <p:grpSpPr>
          <a:xfrm rot="10800000" flipH="1" flipV="1">
            <a:off x="5084398" y="4362989"/>
            <a:ext cx="1800000" cy="720000"/>
            <a:chOff x="3523130" y="4652682"/>
            <a:chExt cx="1800000" cy="720000"/>
          </a:xfrm>
          <a:solidFill>
            <a:srgbClr val="FF0000">
              <a:alpha val="72000"/>
            </a:srgbClr>
          </a:solidFill>
        </p:grpSpPr>
        <p:sp>
          <p:nvSpPr>
            <p:cNvPr id="23" name="Rectangle 22"/>
            <p:cNvSpPr/>
            <p:nvPr/>
          </p:nvSpPr>
          <p:spPr>
            <a:xfrm>
              <a:off x="3523130" y="4652682"/>
              <a:ext cx="1080000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24" name="Right Triangle 23"/>
            <p:cNvSpPr/>
            <p:nvPr/>
          </p:nvSpPr>
          <p:spPr>
            <a:xfrm>
              <a:off x="4603130" y="4652682"/>
              <a:ext cx="720000" cy="720000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</p:grpSp>
      <p:graphicFrame>
        <p:nvGraphicFramePr>
          <p:cNvPr id="25" name="Object 2"/>
          <p:cNvGraphicFramePr>
            <a:graphicFrameLocks noChangeAspect="1"/>
          </p:cNvGraphicFramePr>
          <p:nvPr/>
        </p:nvGraphicFramePr>
        <p:xfrm>
          <a:off x="7939088" y="4451350"/>
          <a:ext cx="792162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368300" imgH="190500" progId="Equation.DSMT4">
                  <p:embed/>
                </p:oleObj>
              </mc:Choice>
              <mc:Fallback>
                <p:oleObj name="Equation" r:id="rId13" imgW="368300" imgH="190500" progId="Equation.DSMT4">
                  <p:embed/>
                  <p:pic>
                    <p:nvPicPr>
                      <p:cNvPr id="2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39088" y="4451350"/>
                        <a:ext cx="792162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"/>
          <p:cNvGraphicFramePr>
            <a:graphicFrameLocks noChangeAspect="1"/>
          </p:cNvGraphicFramePr>
          <p:nvPr/>
        </p:nvGraphicFramePr>
        <p:xfrm>
          <a:off x="5813425" y="5087938"/>
          <a:ext cx="350838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39700" imgH="139700" progId="Equation.DSMT4">
                  <p:embed/>
                </p:oleObj>
              </mc:Choice>
              <mc:Fallback>
                <p:oleObj name="Equation" r:id="rId14" imgW="139700" imgH="139700" progId="Equation.DSMT4">
                  <p:embed/>
                  <p:pic>
                    <p:nvPicPr>
                      <p:cNvPr id="2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3425" y="5087938"/>
                        <a:ext cx="350838" cy="349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"/>
          <p:cNvGraphicFramePr>
            <a:graphicFrameLocks noChangeAspect="1"/>
          </p:cNvGraphicFramePr>
          <p:nvPr/>
        </p:nvGraphicFramePr>
        <p:xfrm>
          <a:off x="7470775" y="4978400"/>
          <a:ext cx="319088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26890" imgH="190335" progId="Equation.DSMT4">
                  <p:embed/>
                </p:oleObj>
              </mc:Choice>
              <mc:Fallback>
                <p:oleObj name="Equation" r:id="rId15" imgW="126890" imgH="190335" progId="Equation.DSMT4">
                  <p:embed/>
                  <p:pic>
                    <p:nvPicPr>
                      <p:cNvPr id="2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70775" y="4978400"/>
                        <a:ext cx="319088" cy="476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"/>
          <p:cNvGraphicFramePr>
            <a:graphicFrameLocks noChangeAspect="1"/>
          </p:cNvGraphicFramePr>
          <p:nvPr/>
        </p:nvGraphicFramePr>
        <p:xfrm>
          <a:off x="1573213" y="4968875"/>
          <a:ext cx="477837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90335" imgH="215713" progId="Equation.DSMT4">
                  <p:embed/>
                </p:oleObj>
              </mc:Choice>
              <mc:Fallback>
                <p:oleObj name="Equation" r:id="rId17" imgW="190335" imgH="215713" progId="Equation.DSMT4">
                  <p:embed/>
                  <p:pic>
                    <p:nvPicPr>
                      <p:cNvPr id="2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3213" y="4968875"/>
                        <a:ext cx="477837" cy="539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"/>
          <p:cNvGraphicFramePr>
            <a:graphicFrameLocks noChangeAspect="1"/>
          </p:cNvGraphicFramePr>
          <p:nvPr/>
        </p:nvGraphicFramePr>
        <p:xfrm>
          <a:off x="1944688" y="5383213"/>
          <a:ext cx="446087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77569" imgH="215619" progId="Equation.DSMT4">
                  <p:embed/>
                </p:oleObj>
              </mc:Choice>
              <mc:Fallback>
                <p:oleObj name="Equation" r:id="rId19" imgW="177569" imgH="215619" progId="Equation.DSMT4">
                  <p:embed/>
                  <p:pic>
                    <p:nvPicPr>
                      <p:cNvPr id="2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4688" y="5383213"/>
                        <a:ext cx="446087" cy="539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1810934"/>
              </p:ext>
            </p:extLst>
          </p:nvPr>
        </p:nvGraphicFramePr>
        <p:xfrm>
          <a:off x="3707904" y="5589240"/>
          <a:ext cx="1593850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634449" imgH="215713" progId="Equation.DSMT4">
                  <p:embed/>
                </p:oleObj>
              </mc:Choice>
              <mc:Fallback>
                <p:oleObj name="Equation" r:id="rId21" imgW="634449" imgH="215713" progId="Equation.DSMT4">
                  <p:embed/>
                  <p:pic>
                    <p:nvPicPr>
                      <p:cNvPr id="3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7904" y="5589240"/>
                        <a:ext cx="1593850" cy="539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2578143"/>
              </p:ext>
            </p:extLst>
          </p:nvPr>
        </p:nvGraphicFramePr>
        <p:xfrm>
          <a:off x="5301754" y="5589240"/>
          <a:ext cx="1173163" cy="598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494870" imgH="253780" progId="Equation.DSMT4">
                  <p:embed/>
                </p:oleObj>
              </mc:Choice>
              <mc:Fallback>
                <p:oleObj name="Equation" r:id="rId23" imgW="494870" imgH="253780" progId="Equation.DSMT4">
                  <p:embed/>
                  <p:pic>
                    <p:nvPicPr>
                      <p:cNvPr id="3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1754" y="5589240"/>
                        <a:ext cx="1173163" cy="598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5420550"/>
              </p:ext>
            </p:extLst>
          </p:nvPr>
        </p:nvGraphicFramePr>
        <p:xfrm>
          <a:off x="6330454" y="5603528"/>
          <a:ext cx="1173163" cy="598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494870" imgH="253780" progId="Equation.DSMT4">
                  <p:embed/>
                </p:oleObj>
              </mc:Choice>
              <mc:Fallback>
                <p:oleObj name="Equation" r:id="rId25" imgW="494870" imgH="253780" progId="Equation.DSMT4">
                  <p:embed/>
                  <p:pic>
                    <p:nvPicPr>
                      <p:cNvPr id="3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30454" y="5603528"/>
                        <a:ext cx="1173163" cy="598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4" name="Straight Connector 33"/>
          <p:cNvCxnSpPr/>
          <p:nvPr/>
        </p:nvCxnSpPr>
        <p:spPr>
          <a:xfrm rot="5400000">
            <a:off x="7616825" y="4710113"/>
            <a:ext cx="71755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V="1">
            <a:off x="5084763" y="5083175"/>
            <a:ext cx="2890837" cy="4763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Content Placeholder 2">
            <a:extLst>
              <a:ext uri="{FF2B5EF4-FFF2-40B4-BE49-F238E27FC236}">
                <a16:creationId xmlns:a16="http://schemas.microsoft.com/office/drawing/2014/main" id="{D1E1CE4B-B0F7-4821-8C58-0EACC5537E78}"/>
              </a:ext>
            </a:extLst>
          </p:cNvPr>
          <p:cNvSpPr txBox="1">
            <a:spLocks/>
          </p:cNvSpPr>
          <p:nvPr/>
        </p:nvSpPr>
        <p:spPr>
          <a:xfrm>
            <a:off x="179512" y="1683395"/>
            <a:ext cx="8539857" cy="1025525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200" dirty="0"/>
              <a:t>This blue area represents the difference of the two squares.  Cut and shift this blue area into a trapezoid: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59FAB84F-AF14-44D4-B124-A96FE50517C5}"/>
              </a:ext>
            </a:extLst>
          </p:cNvPr>
          <p:cNvSpPr/>
          <p:nvPr/>
        </p:nvSpPr>
        <p:spPr>
          <a:xfrm>
            <a:off x="3923928" y="2564904"/>
            <a:ext cx="2304256" cy="6480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1D33727-AEF3-43AC-AC51-105EA3CC1F3B}"/>
              </a:ext>
            </a:extLst>
          </p:cNvPr>
          <p:cNvSpPr txBox="1"/>
          <p:nvPr/>
        </p:nvSpPr>
        <p:spPr>
          <a:xfrm>
            <a:off x="5220072" y="6093296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dirty="0">
                <a:solidFill>
                  <a:srgbClr val="FF0000"/>
                </a:solidFill>
              </a:rPr>
              <a:t>Width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FA438936-63D0-44A6-BB3F-FA761070BCB1}"/>
              </a:ext>
            </a:extLst>
          </p:cNvPr>
          <p:cNvSpPr txBox="1"/>
          <p:nvPr/>
        </p:nvSpPr>
        <p:spPr>
          <a:xfrm>
            <a:off x="6300192" y="6093296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dirty="0">
                <a:solidFill>
                  <a:srgbClr val="FF0000"/>
                </a:solidFill>
              </a:rPr>
              <a:t>Length</a:t>
            </a:r>
          </a:p>
        </p:txBody>
      </p:sp>
    </p:spTree>
    <p:extLst>
      <p:ext uri="{BB962C8B-B14F-4D97-AF65-F5344CB8AC3E}">
        <p14:creationId xmlns:p14="http://schemas.microsoft.com/office/powerpoint/2010/main" val="4116228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2.59259E-6 L 0.57552 2.59259E-6 " pathEditMode="relative" rAng="0" ptsTypes="AA">
                                      <p:cBhvr>
                                        <p:cTn id="7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76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1.48148E-6 L 0.51649 -0.07986 " pathEditMode="relative" rAng="0" ptsTypes="AA">
                                      <p:cBhvr>
                                        <p:cTn id="8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816" y="-4005"/>
                                    </p:animMotion>
                                  </p:childTnLst>
                                </p:cTn>
                              </p:par>
                              <p:par>
                                <p:cTn id="83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8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35" presetClass="emph" presetSubtype="0" repeatCount="3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34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3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 nodeType="clickPar">
                      <p:stCondLst>
                        <p:cond delay="indefinite"/>
                      </p:stCondLst>
                      <p:childTnLst>
                        <p:par>
                          <p:cTn id="1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2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5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7" grpId="0" animBg="1"/>
      <p:bldP spid="33" grpId="0"/>
      <p:bldP spid="19" grpId="0" animBg="1"/>
      <p:bldP spid="22" grpId="0"/>
      <p:bldP spid="3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3590F7-D391-4671-836B-E4905A17800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23528" y="188640"/>
            <a:ext cx="8424936" cy="864096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Practice: Factor the following by using the Difference of Squares formula.  Note: Factor Completely!!</a:t>
            </a:r>
          </a:p>
        </p:txBody>
      </p:sp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6E87EF31-A632-4B65-B788-674302A6FD7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7688" y="1173163"/>
          <a:ext cx="2254250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104900" imgH="241300" progId="Equation.DSMT4">
                  <p:embed/>
                </p:oleObj>
              </mc:Choice>
              <mc:Fallback>
                <p:oleObj name="Equation" r:id="rId3" imgW="1104900" imgH="241300" progId="Equation.DSMT4">
                  <p:embed/>
                  <p:pic>
                    <p:nvPicPr>
                      <p:cNvPr id="4" name="Object 2">
                        <a:extLst>
                          <a:ext uri="{FF2B5EF4-FFF2-40B4-BE49-F238E27FC236}">
                            <a16:creationId xmlns:a16="http://schemas.microsoft.com/office/drawing/2014/main" id="{6E87EF31-A632-4B65-B788-674302A6FD7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688" y="1173163"/>
                        <a:ext cx="2254250" cy="492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3">
            <a:extLst>
              <a:ext uri="{FF2B5EF4-FFF2-40B4-BE49-F238E27FC236}">
                <a16:creationId xmlns:a16="http://schemas.microsoft.com/office/drawing/2014/main" id="{98C603FD-444C-4F53-8E12-113D790C97E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1979767"/>
              </p:ext>
            </p:extLst>
          </p:nvPr>
        </p:nvGraphicFramePr>
        <p:xfrm>
          <a:off x="3995936" y="1844824"/>
          <a:ext cx="1528762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748975" imgH="241195" progId="Equation.DSMT4">
                  <p:embed/>
                </p:oleObj>
              </mc:Choice>
              <mc:Fallback>
                <p:oleObj name="Equation" r:id="rId5" imgW="748975" imgH="241195" progId="Equation.DSMT4">
                  <p:embed/>
                  <p:pic>
                    <p:nvPicPr>
                      <p:cNvPr id="5" name="Object 3">
                        <a:extLst>
                          <a:ext uri="{FF2B5EF4-FFF2-40B4-BE49-F238E27FC236}">
                            <a16:creationId xmlns:a16="http://schemas.microsoft.com/office/drawing/2014/main" id="{98C603FD-444C-4F53-8E12-113D790C97E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5936" y="1844824"/>
                        <a:ext cx="1528762" cy="492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>
            <a:extLst>
              <a:ext uri="{FF2B5EF4-FFF2-40B4-BE49-F238E27FC236}">
                <a16:creationId xmlns:a16="http://schemas.microsoft.com/office/drawing/2014/main" id="{29F5FD18-E0EB-4B36-8F35-66AEB19AD11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2723945"/>
              </p:ext>
            </p:extLst>
          </p:nvPr>
        </p:nvGraphicFramePr>
        <p:xfrm>
          <a:off x="3995936" y="1124744"/>
          <a:ext cx="2178050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066800" imgH="241300" progId="Equation.DSMT4">
                  <p:embed/>
                </p:oleObj>
              </mc:Choice>
              <mc:Fallback>
                <p:oleObj name="Equation" r:id="rId7" imgW="1066800" imgH="241300" progId="Equation.DSMT4">
                  <p:embed/>
                  <p:pic>
                    <p:nvPicPr>
                      <p:cNvPr id="6" name="Object 4">
                        <a:extLst>
                          <a:ext uri="{FF2B5EF4-FFF2-40B4-BE49-F238E27FC236}">
                            <a16:creationId xmlns:a16="http://schemas.microsoft.com/office/drawing/2014/main" id="{29F5FD18-E0EB-4B36-8F35-66AEB19AD11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5936" y="1124744"/>
                        <a:ext cx="2178050" cy="492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>
            <a:extLst>
              <a:ext uri="{FF2B5EF4-FFF2-40B4-BE49-F238E27FC236}">
                <a16:creationId xmlns:a16="http://schemas.microsoft.com/office/drawing/2014/main" id="{BFE19939-084F-44C4-85EF-34144761FA9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303877"/>
              </p:ext>
            </p:extLst>
          </p:nvPr>
        </p:nvGraphicFramePr>
        <p:xfrm>
          <a:off x="467544" y="1916832"/>
          <a:ext cx="2438400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193800" imgH="241300" progId="Equation.DSMT4">
                  <p:embed/>
                </p:oleObj>
              </mc:Choice>
              <mc:Fallback>
                <p:oleObj name="Equation" r:id="rId9" imgW="1193800" imgH="241300" progId="Equation.DSMT4">
                  <p:embed/>
                  <p:pic>
                    <p:nvPicPr>
                      <p:cNvPr id="7" name="Object 5">
                        <a:extLst>
                          <a:ext uri="{FF2B5EF4-FFF2-40B4-BE49-F238E27FC236}">
                            <a16:creationId xmlns:a16="http://schemas.microsoft.com/office/drawing/2014/main" id="{BFE19939-084F-44C4-85EF-34144761FA9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1916832"/>
                        <a:ext cx="2438400" cy="492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2">
            <a:extLst>
              <a:ext uri="{FF2B5EF4-FFF2-40B4-BE49-F238E27FC236}">
                <a16:creationId xmlns:a16="http://schemas.microsoft.com/office/drawing/2014/main" id="{0C05BD6B-5672-419D-A411-983EF9C63E2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5858798"/>
              </p:ext>
            </p:extLst>
          </p:nvPr>
        </p:nvGraphicFramePr>
        <p:xfrm>
          <a:off x="442913" y="2924175"/>
          <a:ext cx="2203450" cy="595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079280" imgH="291960" progId="Equation.DSMT4">
                  <p:embed/>
                </p:oleObj>
              </mc:Choice>
              <mc:Fallback>
                <p:oleObj name="Equation" r:id="rId11" imgW="1079280" imgH="291960" progId="Equation.DSMT4">
                  <p:embed/>
                  <p:pic>
                    <p:nvPicPr>
                      <p:cNvPr id="8" name="Object 2">
                        <a:extLst>
                          <a:ext uri="{FF2B5EF4-FFF2-40B4-BE49-F238E27FC236}">
                            <a16:creationId xmlns:a16="http://schemas.microsoft.com/office/drawing/2014/main" id="{0C05BD6B-5672-419D-A411-983EF9C63E2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913" y="2924175"/>
                        <a:ext cx="2203450" cy="595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4">
            <a:extLst>
              <a:ext uri="{FF2B5EF4-FFF2-40B4-BE49-F238E27FC236}">
                <a16:creationId xmlns:a16="http://schemas.microsoft.com/office/drawing/2014/main" id="{D22651BF-A97C-4B4E-8FE3-AFF30C93356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338594"/>
              </p:ext>
            </p:extLst>
          </p:nvPr>
        </p:nvGraphicFramePr>
        <p:xfrm>
          <a:off x="3898900" y="2781300"/>
          <a:ext cx="3190875" cy="595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562040" imgH="291960" progId="Equation.DSMT4">
                  <p:embed/>
                </p:oleObj>
              </mc:Choice>
              <mc:Fallback>
                <p:oleObj name="Equation" r:id="rId13" imgW="1562040" imgH="291960" progId="Equation.DSMT4">
                  <p:embed/>
                  <p:pic>
                    <p:nvPicPr>
                      <p:cNvPr id="9" name="Object 4">
                        <a:extLst>
                          <a:ext uri="{FF2B5EF4-FFF2-40B4-BE49-F238E27FC236}">
                            <a16:creationId xmlns:a16="http://schemas.microsoft.com/office/drawing/2014/main" id="{D22651BF-A97C-4B4E-8FE3-AFF30C93356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8900" y="2781300"/>
                        <a:ext cx="3190875" cy="595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5">
            <a:extLst>
              <a:ext uri="{FF2B5EF4-FFF2-40B4-BE49-F238E27FC236}">
                <a16:creationId xmlns:a16="http://schemas.microsoft.com/office/drawing/2014/main" id="{337802F5-220B-4DD0-B141-7CDDFF955C5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5329099"/>
              </p:ext>
            </p:extLst>
          </p:nvPr>
        </p:nvGraphicFramePr>
        <p:xfrm>
          <a:off x="395536" y="3789040"/>
          <a:ext cx="3294063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612800" imgH="291960" progId="Equation.DSMT4">
                  <p:embed/>
                </p:oleObj>
              </mc:Choice>
              <mc:Fallback>
                <p:oleObj name="Equation" r:id="rId15" imgW="1612800" imgH="291960" progId="Equation.DSMT4">
                  <p:embed/>
                  <p:pic>
                    <p:nvPicPr>
                      <p:cNvPr id="10" name="Object 5">
                        <a:extLst>
                          <a:ext uri="{FF2B5EF4-FFF2-40B4-BE49-F238E27FC236}">
                            <a16:creationId xmlns:a16="http://schemas.microsoft.com/office/drawing/2014/main" id="{337802F5-220B-4DD0-B141-7CDDFF955C5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36" y="3789040"/>
                        <a:ext cx="3294063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2">
            <a:extLst>
              <a:ext uri="{FF2B5EF4-FFF2-40B4-BE49-F238E27FC236}">
                <a16:creationId xmlns:a16="http://schemas.microsoft.com/office/drawing/2014/main" id="{4D3FA7E9-E42C-4C32-AB69-7B1E5725C39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6154207"/>
              </p:ext>
            </p:extLst>
          </p:nvPr>
        </p:nvGraphicFramePr>
        <p:xfrm>
          <a:off x="239713" y="4724400"/>
          <a:ext cx="2720975" cy="490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333440" imgH="241200" progId="Equation.DSMT4">
                  <p:embed/>
                </p:oleObj>
              </mc:Choice>
              <mc:Fallback>
                <p:oleObj name="Equation" r:id="rId17" imgW="1333440" imgH="241200" progId="Equation.DSMT4">
                  <p:embed/>
                  <p:pic>
                    <p:nvPicPr>
                      <p:cNvPr id="11" name="Object 2">
                        <a:extLst>
                          <a:ext uri="{FF2B5EF4-FFF2-40B4-BE49-F238E27FC236}">
                            <a16:creationId xmlns:a16="http://schemas.microsoft.com/office/drawing/2014/main" id="{4D3FA7E9-E42C-4C32-AB69-7B1E5725C39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713" y="4724400"/>
                        <a:ext cx="2720975" cy="490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3">
            <a:extLst>
              <a:ext uri="{FF2B5EF4-FFF2-40B4-BE49-F238E27FC236}">
                <a16:creationId xmlns:a16="http://schemas.microsoft.com/office/drawing/2014/main" id="{0B159293-4C36-43D6-9972-E9C46F84181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8675359"/>
              </p:ext>
            </p:extLst>
          </p:nvPr>
        </p:nvGraphicFramePr>
        <p:xfrm>
          <a:off x="4067944" y="4725144"/>
          <a:ext cx="2357438" cy="490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155600" imgH="241200" progId="Equation.DSMT4">
                  <p:embed/>
                </p:oleObj>
              </mc:Choice>
              <mc:Fallback>
                <p:oleObj name="Equation" r:id="rId19" imgW="1155600" imgH="241200" progId="Equation.DSMT4">
                  <p:embed/>
                  <p:pic>
                    <p:nvPicPr>
                      <p:cNvPr id="12" name="Object 3">
                        <a:extLst>
                          <a:ext uri="{FF2B5EF4-FFF2-40B4-BE49-F238E27FC236}">
                            <a16:creationId xmlns:a16="http://schemas.microsoft.com/office/drawing/2014/main" id="{0B159293-4C36-43D6-9972-E9C46F84181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7944" y="4725144"/>
                        <a:ext cx="2357438" cy="490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4">
            <a:extLst>
              <a:ext uri="{FF2B5EF4-FFF2-40B4-BE49-F238E27FC236}">
                <a16:creationId xmlns:a16="http://schemas.microsoft.com/office/drawing/2014/main" id="{9C3A6A6F-993C-4E0B-AC10-1ECA3830F1D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7486266"/>
              </p:ext>
            </p:extLst>
          </p:nvPr>
        </p:nvGraphicFramePr>
        <p:xfrm>
          <a:off x="323528" y="5732463"/>
          <a:ext cx="1658938" cy="903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812520" imgH="444240" progId="Equation.DSMT4">
                  <p:embed/>
                </p:oleObj>
              </mc:Choice>
              <mc:Fallback>
                <p:oleObj name="Equation" r:id="rId21" imgW="812520" imgH="444240" progId="Equation.DSMT4">
                  <p:embed/>
                  <p:pic>
                    <p:nvPicPr>
                      <p:cNvPr id="13" name="Object 4">
                        <a:extLst>
                          <a:ext uri="{FF2B5EF4-FFF2-40B4-BE49-F238E27FC236}">
                            <a16:creationId xmlns:a16="http://schemas.microsoft.com/office/drawing/2014/main" id="{9C3A6A6F-993C-4E0B-AC10-1ECA3830F1D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5732463"/>
                        <a:ext cx="1658938" cy="903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5">
            <a:extLst>
              <a:ext uri="{FF2B5EF4-FFF2-40B4-BE49-F238E27FC236}">
                <a16:creationId xmlns:a16="http://schemas.microsoft.com/office/drawing/2014/main" id="{0EE227DF-0B5E-4D7B-BD58-25B81E9B14C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8408032"/>
              </p:ext>
            </p:extLst>
          </p:nvPr>
        </p:nvGraphicFramePr>
        <p:xfrm>
          <a:off x="4061693" y="5838825"/>
          <a:ext cx="2022475" cy="903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990360" imgH="444240" progId="Equation.DSMT4">
                  <p:embed/>
                </p:oleObj>
              </mc:Choice>
              <mc:Fallback>
                <p:oleObj name="Equation" r:id="rId23" imgW="990360" imgH="444240" progId="Equation.DSMT4">
                  <p:embed/>
                  <p:pic>
                    <p:nvPicPr>
                      <p:cNvPr id="14" name="Object 5">
                        <a:extLst>
                          <a:ext uri="{FF2B5EF4-FFF2-40B4-BE49-F238E27FC236}">
                            <a16:creationId xmlns:a16="http://schemas.microsoft.com/office/drawing/2014/main" id="{0EE227DF-0B5E-4D7B-BD58-25B81E9B14C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1693" y="5838825"/>
                        <a:ext cx="2022475" cy="903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309244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/>
          <a:lstStyle/>
          <a:p>
            <a:pPr eaLnBrk="1" hangingPunct="1">
              <a:defRPr/>
            </a:pPr>
            <a:r>
              <a:rPr lang="en-CA" dirty="0"/>
              <a:t>Practice: Factor completely</a:t>
            </a:r>
          </a:p>
        </p:txBody>
      </p:sp>
      <p:graphicFrame>
        <p:nvGraphicFramePr>
          <p:cNvPr id="4" name="Object 2"/>
          <p:cNvGraphicFramePr>
            <a:graphicFrameLocks noChangeAspect="1"/>
          </p:cNvGraphicFramePr>
          <p:nvPr/>
        </p:nvGraphicFramePr>
        <p:xfrm>
          <a:off x="547688" y="1173163"/>
          <a:ext cx="2254250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104900" imgH="241300" progId="Equation.DSMT4">
                  <p:embed/>
                </p:oleObj>
              </mc:Choice>
              <mc:Fallback>
                <p:oleObj name="Equation" r:id="rId3" imgW="1104900" imgH="241300" progId="Equation.DSMT4">
                  <p:embed/>
                  <p:pic>
                    <p:nvPicPr>
                      <p:cNvPr id="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688" y="1173163"/>
                        <a:ext cx="2254250" cy="492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79" name="Object 3"/>
          <p:cNvGraphicFramePr>
            <a:graphicFrameLocks noChangeAspect="1"/>
          </p:cNvGraphicFramePr>
          <p:nvPr/>
        </p:nvGraphicFramePr>
        <p:xfrm>
          <a:off x="515938" y="5003800"/>
          <a:ext cx="1528762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748975" imgH="241195" progId="Equation.DSMT4">
                  <p:embed/>
                </p:oleObj>
              </mc:Choice>
              <mc:Fallback>
                <p:oleObj name="Equation" r:id="rId5" imgW="748975" imgH="241195" progId="Equation.DSMT4">
                  <p:embed/>
                  <p:pic>
                    <p:nvPicPr>
                      <p:cNvPr id="24579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5938" y="5003800"/>
                        <a:ext cx="1528762" cy="492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0" name="Object 4"/>
          <p:cNvGraphicFramePr>
            <a:graphicFrameLocks noChangeAspect="1"/>
          </p:cNvGraphicFramePr>
          <p:nvPr/>
        </p:nvGraphicFramePr>
        <p:xfrm>
          <a:off x="495300" y="2230438"/>
          <a:ext cx="2178050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066800" imgH="241300" progId="Equation.DSMT4">
                  <p:embed/>
                </p:oleObj>
              </mc:Choice>
              <mc:Fallback>
                <p:oleObj name="Equation" r:id="rId7" imgW="1066800" imgH="241300" progId="Equation.DSMT4">
                  <p:embed/>
                  <p:pic>
                    <p:nvPicPr>
                      <p:cNvPr id="2458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" y="2230438"/>
                        <a:ext cx="2178050" cy="492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1" name="Object 5"/>
          <p:cNvGraphicFramePr>
            <a:graphicFrameLocks noChangeAspect="1"/>
          </p:cNvGraphicFramePr>
          <p:nvPr/>
        </p:nvGraphicFramePr>
        <p:xfrm>
          <a:off x="450850" y="3665538"/>
          <a:ext cx="2438400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193800" imgH="241300" progId="Equation.DSMT4">
                  <p:embed/>
                </p:oleObj>
              </mc:Choice>
              <mc:Fallback>
                <p:oleObj name="Equation" r:id="rId9" imgW="1193800" imgH="241300" progId="Equation.DSMT4">
                  <p:embed/>
                  <p:pic>
                    <p:nvPicPr>
                      <p:cNvPr id="2458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850" y="3665538"/>
                        <a:ext cx="2438400" cy="492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2" name="Object 6"/>
          <p:cNvGraphicFramePr>
            <a:graphicFrameLocks noChangeAspect="1"/>
          </p:cNvGraphicFramePr>
          <p:nvPr/>
        </p:nvGraphicFramePr>
        <p:xfrm>
          <a:off x="2867025" y="1223963"/>
          <a:ext cx="1733550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850531" imgH="253890" progId="Equation.DSMT4">
                  <p:embed/>
                </p:oleObj>
              </mc:Choice>
              <mc:Fallback>
                <p:oleObj name="Equation" r:id="rId11" imgW="850531" imgH="253890" progId="Equation.DSMT4">
                  <p:embed/>
                  <p:pic>
                    <p:nvPicPr>
                      <p:cNvPr id="24582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67025" y="1223963"/>
                        <a:ext cx="1733550" cy="517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3" name="Object 7"/>
          <p:cNvGraphicFramePr>
            <a:graphicFrameLocks noChangeAspect="1"/>
          </p:cNvGraphicFramePr>
          <p:nvPr/>
        </p:nvGraphicFramePr>
        <p:xfrm>
          <a:off x="4503738" y="1222375"/>
          <a:ext cx="1474787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723586" imgH="253890" progId="Equation.DSMT4">
                  <p:embed/>
                </p:oleObj>
              </mc:Choice>
              <mc:Fallback>
                <p:oleObj name="Equation" r:id="rId13" imgW="723586" imgH="253890" progId="Equation.DSMT4">
                  <p:embed/>
                  <p:pic>
                    <p:nvPicPr>
                      <p:cNvPr id="24583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3738" y="1222375"/>
                        <a:ext cx="1474787" cy="517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4" name="Object 8"/>
          <p:cNvGraphicFramePr>
            <a:graphicFrameLocks noChangeAspect="1"/>
          </p:cNvGraphicFramePr>
          <p:nvPr/>
        </p:nvGraphicFramePr>
        <p:xfrm>
          <a:off x="2886075" y="2201863"/>
          <a:ext cx="2301875" cy="620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129810" imgH="304668" progId="Equation.DSMT4">
                  <p:embed/>
                </p:oleObj>
              </mc:Choice>
              <mc:Fallback>
                <p:oleObj name="Equation" r:id="rId15" imgW="1129810" imgH="304668" progId="Equation.DSMT4">
                  <p:embed/>
                  <p:pic>
                    <p:nvPicPr>
                      <p:cNvPr id="24584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6075" y="2201863"/>
                        <a:ext cx="2301875" cy="6207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5" name="Object 9"/>
          <p:cNvGraphicFramePr>
            <a:graphicFrameLocks noChangeAspect="1"/>
          </p:cNvGraphicFramePr>
          <p:nvPr/>
        </p:nvGraphicFramePr>
        <p:xfrm>
          <a:off x="2882900" y="2759075"/>
          <a:ext cx="1809750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888614" imgH="253890" progId="Equation.DSMT4">
                  <p:embed/>
                </p:oleObj>
              </mc:Choice>
              <mc:Fallback>
                <p:oleObj name="Equation" r:id="rId17" imgW="888614" imgH="253890" progId="Equation.DSMT4">
                  <p:embed/>
                  <p:pic>
                    <p:nvPicPr>
                      <p:cNvPr id="24585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2900" y="2759075"/>
                        <a:ext cx="1809750" cy="517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6" name="Object 10"/>
          <p:cNvGraphicFramePr>
            <a:graphicFrameLocks noChangeAspect="1"/>
          </p:cNvGraphicFramePr>
          <p:nvPr/>
        </p:nvGraphicFramePr>
        <p:xfrm>
          <a:off x="4565650" y="2741613"/>
          <a:ext cx="1344613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660113" imgH="253890" progId="Equation.DSMT4">
                  <p:embed/>
                </p:oleObj>
              </mc:Choice>
              <mc:Fallback>
                <p:oleObj name="Equation" r:id="rId19" imgW="660113" imgH="253890" progId="Equation.DSMT4">
                  <p:embed/>
                  <p:pic>
                    <p:nvPicPr>
                      <p:cNvPr id="24586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65650" y="2741613"/>
                        <a:ext cx="1344613" cy="517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7" name="Object 11"/>
          <p:cNvGraphicFramePr>
            <a:graphicFrameLocks noChangeAspect="1"/>
          </p:cNvGraphicFramePr>
          <p:nvPr/>
        </p:nvGraphicFramePr>
        <p:xfrm>
          <a:off x="2881313" y="3636963"/>
          <a:ext cx="2482850" cy="620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218671" imgH="304668" progId="Equation.DSMT4">
                  <p:embed/>
                </p:oleObj>
              </mc:Choice>
              <mc:Fallback>
                <p:oleObj name="Equation" r:id="rId21" imgW="1218671" imgH="304668" progId="Equation.DSMT4">
                  <p:embed/>
                  <p:pic>
                    <p:nvPicPr>
                      <p:cNvPr id="24587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1313" y="3636963"/>
                        <a:ext cx="2482850" cy="6207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8" name="Object 12"/>
          <p:cNvGraphicFramePr>
            <a:graphicFrameLocks noChangeAspect="1"/>
          </p:cNvGraphicFramePr>
          <p:nvPr/>
        </p:nvGraphicFramePr>
        <p:xfrm>
          <a:off x="2854325" y="4194175"/>
          <a:ext cx="1835150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901309" imgH="253890" progId="Equation.DSMT4">
                  <p:embed/>
                </p:oleObj>
              </mc:Choice>
              <mc:Fallback>
                <p:oleObj name="Equation" r:id="rId23" imgW="901309" imgH="253890" progId="Equation.DSMT4">
                  <p:embed/>
                  <p:pic>
                    <p:nvPicPr>
                      <p:cNvPr id="24588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4325" y="4194175"/>
                        <a:ext cx="1835150" cy="517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9" name="Object 13"/>
          <p:cNvGraphicFramePr>
            <a:graphicFrameLocks noChangeAspect="1"/>
          </p:cNvGraphicFramePr>
          <p:nvPr/>
        </p:nvGraphicFramePr>
        <p:xfrm>
          <a:off x="4549775" y="4219575"/>
          <a:ext cx="1344613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660113" imgH="253890" progId="Equation.DSMT4">
                  <p:embed/>
                </p:oleObj>
              </mc:Choice>
              <mc:Fallback>
                <p:oleObj name="Equation" r:id="rId25" imgW="660113" imgH="253890" progId="Equation.DSMT4">
                  <p:embed/>
                  <p:pic>
                    <p:nvPicPr>
                      <p:cNvPr id="24589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9775" y="4219575"/>
                        <a:ext cx="1344613" cy="517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90" name="Object 14"/>
          <p:cNvGraphicFramePr>
            <a:graphicFrameLocks noChangeAspect="1"/>
          </p:cNvGraphicFramePr>
          <p:nvPr/>
        </p:nvGraphicFramePr>
        <p:xfrm>
          <a:off x="2873375" y="4972050"/>
          <a:ext cx="13970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685502" imgH="304668" progId="Equation.DSMT4">
                  <p:embed/>
                </p:oleObj>
              </mc:Choice>
              <mc:Fallback>
                <p:oleObj name="Equation" r:id="rId27" imgW="685502" imgH="304668" progId="Equation.DSMT4">
                  <p:embed/>
                  <p:pic>
                    <p:nvPicPr>
                      <p:cNvPr id="2459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3375" y="4972050"/>
                        <a:ext cx="13970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91" name="Object 15"/>
          <p:cNvGraphicFramePr>
            <a:graphicFrameLocks noChangeAspect="1"/>
          </p:cNvGraphicFramePr>
          <p:nvPr/>
        </p:nvGraphicFramePr>
        <p:xfrm>
          <a:off x="4148138" y="4972050"/>
          <a:ext cx="1138237" cy="620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558558" imgH="304668" progId="Equation.DSMT4">
                  <p:embed/>
                </p:oleObj>
              </mc:Choice>
              <mc:Fallback>
                <p:oleObj name="Equation" r:id="rId29" imgW="558558" imgH="304668" progId="Equation.DSMT4">
                  <p:embed/>
                  <p:pic>
                    <p:nvPicPr>
                      <p:cNvPr id="24591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8138" y="4972050"/>
                        <a:ext cx="1138237" cy="620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92" name="Object 16"/>
          <p:cNvGraphicFramePr>
            <a:graphicFrameLocks noChangeAspect="1"/>
          </p:cNvGraphicFramePr>
          <p:nvPr/>
        </p:nvGraphicFramePr>
        <p:xfrm>
          <a:off x="2890838" y="5572125"/>
          <a:ext cx="1241425" cy="519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609336" imgH="253890" progId="Equation.DSMT4">
                  <p:embed/>
                </p:oleObj>
              </mc:Choice>
              <mc:Fallback>
                <p:oleObj name="Equation" r:id="rId31" imgW="609336" imgH="253890" progId="Equation.DSMT4">
                  <p:embed/>
                  <p:pic>
                    <p:nvPicPr>
                      <p:cNvPr id="24592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0838" y="5572125"/>
                        <a:ext cx="1241425" cy="519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93" name="Object 17"/>
          <p:cNvGraphicFramePr>
            <a:graphicFrameLocks noChangeAspect="1"/>
          </p:cNvGraphicFramePr>
          <p:nvPr/>
        </p:nvGraphicFramePr>
        <p:xfrm>
          <a:off x="4021138" y="5586413"/>
          <a:ext cx="982662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482391" imgH="253890" progId="Equation.DSMT4">
                  <p:embed/>
                </p:oleObj>
              </mc:Choice>
              <mc:Fallback>
                <p:oleObj name="Equation" r:id="rId33" imgW="482391" imgH="253890" progId="Equation.DSMT4">
                  <p:embed/>
                  <p:pic>
                    <p:nvPicPr>
                      <p:cNvPr id="24593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1138" y="5586413"/>
                        <a:ext cx="982662" cy="517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94" name="Object 18"/>
          <p:cNvGraphicFramePr>
            <a:graphicFrameLocks noChangeAspect="1"/>
          </p:cNvGraphicFramePr>
          <p:nvPr/>
        </p:nvGraphicFramePr>
        <p:xfrm>
          <a:off x="4884738" y="5548313"/>
          <a:ext cx="1138237" cy="620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558558" imgH="304668" progId="Equation.DSMT4">
                  <p:embed/>
                </p:oleObj>
              </mc:Choice>
              <mc:Fallback>
                <p:oleObj name="Equation" r:id="rId35" imgW="558558" imgH="304668" progId="Equation.DSMT4">
                  <p:embed/>
                  <p:pic>
                    <p:nvPicPr>
                      <p:cNvPr id="24594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4738" y="5548313"/>
                        <a:ext cx="1138237" cy="6207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69942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4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4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4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4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4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4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4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4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4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4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4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4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4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/>
          <a:lstStyle/>
          <a:p>
            <a:pPr eaLnBrk="1" hangingPunct="1">
              <a:defRPr/>
            </a:pPr>
            <a:r>
              <a:rPr lang="en-CA" dirty="0"/>
              <a:t>Ex: Factor completely</a:t>
            </a:r>
          </a:p>
        </p:txBody>
      </p:sp>
      <p:graphicFrame>
        <p:nvGraphicFramePr>
          <p:cNvPr id="4" name="Object 2"/>
          <p:cNvGraphicFramePr>
            <a:graphicFrameLocks noChangeAspect="1"/>
          </p:cNvGraphicFramePr>
          <p:nvPr/>
        </p:nvGraphicFramePr>
        <p:xfrm>
          <a:off x="614363" y="1181100"/>
          <a:ext cx="2151062" cy="595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054100" imgH="292100" progId="Equation.DSMT4">
                  <p:embed/>
                </p:oleObj>
              </mc:Choice>
              <mc:Fallback>
                <p:oleObj name="Equation" r:id="rId3" imgW="1054100" imgH="292100" progId="Equation.DSMT4">
                  <p:embed/>
                  <p:pic>
                    <p:nvPicPr>
                      <p:cNvPr id="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4363" y="1181100"/>
                        <a:ext cx="2151062" cy="595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0" name="Object 4"/>
          <p:cNvGraphicFramePr>
            <a:graphicFrameLocks noChangeAspect="1"/>
          </p:cNvGraphicFramePr>
          <p:nvPr/>
        </p:nvGraphicFramePr>
        <p:xfrm>
          <a:off x="538163" y="2930525"/>
          <a:ext cx="3138487" cy="595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536700" imgH="292100" progId="Equation.DSMT4">
                  <p:embed/>
                </p:oleObj>
              </mc:Choice>
              <mc:Fallback>
                <p:oleObj name="Equation" r:id="rId5" imgW="1536700" imgH="292100" progId="Equation.DSMT4">
                  <p:embed/>
                  <p:pic>
                    <p:nvPicPr>
                      <p:cNvPr id="2458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8163" y="2930525"/>
                        <a:ext cx="3138487" cy="595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1" name="Object 5"/>
          <p:cNvGraphicFramePr>
            <a:graphicFrameLocks noChangeAspect="1"/>
          </p:cNvGraphicFramePr>
          <p:nvPr/>
        </p:nvGraphicFramePr>
        <p:xfrm>
          <a:off x="469900" y="4802188"/>
          <a:ext cx="3241675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587500" imgH="292100" progId="Equation.DSMT4">
                  <p:embed/>
                </p:oleObj>
              </mc:Choice>
              <mc:Fallback>
                <p:oleObj name="Equation" r:id="rId7" imgW="1587500" imgH="292100" progId="Equation.DSMT4">
                  <p:embed/>
                  <p:pic>
                    <p:nvPicPr>
                      <p:cNvPr id="2458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900" y="4802188"/>
                        <a:ext cx="3241675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6" name="Object 6"/>
          <p:cNvGraphicFramePr>
            <a:graphicFrameLocks noChangeAspect="1"/>
          </p:cNvGraphicFramePr>
          <p:nvPr/>
        </p:nvGraphicFramePr>
        <p:xfrm>
          <a:off x="1111250" y="1401763"/>
          <a:ext cx="803275" cy="700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393529" imgH="342751" progId="Equation.DSMT4">
                  <p:embed/>
                </p:oleObj>
              </mc:Choice>
              <mc:Fallback>
                <p:oleObj name="Equation" r:id="rId9" imgW="393529" imgH="342751" progId="Equation.DSMT4">
                  <p:embed/>
                  <p:pic>
                    <p:nvPicPr>
                      <p:cNvPr id="2560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1250" y="1401763"/>
                        <a:ext cx="803275" cy="7000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7" name="Object 7"/>
          <p:cNvGraphicFramePr>
            <a:graphicFrameLocks noChangeAspect="1"/>
          </p:cNvGraphicFramePr>
          <p:nvPr/>
        </p:nvGraphicFramePr>
        <p:xfrm>
          <a:off x="1239838" y="3109913"/>
          <a:ext cx="803275" cy="700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393529" imgH="342751" progId="Equation.DSMT4">
                  <p:embed/>
                </p:oleObj>
              </mc:Choice>
              <mc:Fallback>
                <p:oleObj name="Equation" r:id="rId11" imgW="393529" imgH="342751" progId="Equation.DSMT4">
                  <p:embed/>
                  <p:pic>
                    <p:nvPicPr>
                      <p:cNvPr id="25607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9838" y="3109913"/>
                        <a:ext cx="803275" cy="7000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0" name="Object 10"/>
          <p:cNvGraphicFramePr>
            <a:graphicFrameLocks noChangeAspect="1"/>
          </p:cNvGraphicFramePr>
          <p:nvPr/>
        </p:nvGraphicFramePr>
        <p:xfrm>
          <a:off x="2689225" y="3155950"/>
          <a:ext cx="803275" cy="752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93529" imgH="368140" progId="Equation.DSMT4">
                  <p:embed/>
                </p:oleObj>
              </mc:Choice>
              <mc:Fallback>
                <p:oleObj name="Equation" r:id="rId12" imgW="393529" imgH="368140" progId="Equation.DSMT4">
                  <p:embed/>
                  <p:pic>
                    <p:nvPicPr>
                      <p:cNvPr id="2561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9225" y="3155950"/>
                        <a:ext cx="803275" cy="752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1" name="Object 11"/>
          <p:cNvGraphicFramePr>
            <a:graphicFrameLocks noChangeAspect="1"/>
          </p:cNvGraphicFramePr>
          <p:nvPr/>
        </p:nvGraphicFramePr>
        <p:xfrm>
          <a:off x="2744788" y="4997450"/>
          <a:ext cx="803275" cy="752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93529" imgH="368140" progId="Equation.DSMT4">
                  <p:embed/>
                </p:oleObj>
              </mc:Choice>
              <mc:Fallback>
                <p:oleObj name="Equation" r:id="rId14" imgW="393529" imgH="368140" progId="Equation.DSMT4">
                  <p:embed/>
                  <p:pic>
                    <p:nvPicPr>
                      <p:cNvPr id="25611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4788" y="4997450"/>
                        <a:ext cx="803275" cy="752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3" name="Object 13"/>
          <p:cNvGraphicFramePr>
            <a:graphicFrameLocks noChangeAspect="1"/>
          </p:cNvGraphicFramePr>
          <p:nvPr/>
        </p:nvGraphicFramePr>
        <p:xfrm>
          <a:off x="2852738" y="1135063"/>
          <a:ext cx="3805237" cy="779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612900" imgH="330200" progId="Equation.DSMT4">
                  <p:embed/>
                </p:oleObj>
              </mc:Choice>
              <mc:Fallback>
                <p:oleObj name="Equation" r:id="rId15" imgW="1612900" imgH="330200" progId="Equation.DSMT4">
                  <p:embed/>
                  <p:pic>
                    <p:nvPicPr>
                      <p:cNvPr id="25613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2738" y="1135063"/>
                        <a:ext cx="3805237" cy="7794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4" name="Object 14"/>
          <p:cNvGraphicFramePr>
            <a:graphicFrameLocks noChangeAspect="1"/>
          </p:cNvGraphicFramePr>
          <p:nvPr/>
        </p:nvGraphicFramePr>
        <p:xfrm>
          <a:off x="3368675" y="1295400"/>
          <a:ext cx="674688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329914" imgH="177646" progId="Equation.DSMT4">
                  <p:embed/>
                </p:oleObj>
              </mc:Choice>
              <mc:Fallback>
                <p:oleObj name="Equation" r:id="rId17" imgW="329914" imgH="177646" progId="Equation.DSMT4">
                  <p:embed/>
                  <p:pic>
                    <p:nvPicPr>
                      <p:cNvPr id="25614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8675" y="1295400"/>
                        <a:ext cx="674688" cy="361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5" name="Object 15"/>
          <p:cNvGraphicFramePr>
            <a:graphicFrameLocks noChangeAspect="1"/>
          </p:cNvGraphicFramePr>
          <p:nvPr/>
        </p:nvGraphicFramePr>
        <p:xfrm>
          <a:off x="5094288" y="1293813"/>
          <a:ext cx="674687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329914" imgH="177646" progId="Equation.DSMT4">
                  <p:embed/>
                </p:oleObj>
              </mc:Choice>
              <mc:Fallback>
                <p:oleObj name="Equation" r:id="rId19" imgW="329914" imgH="177646" progId="Equation.DSMT4">
                  <p:embed/>
                  <p:pic>
                    <p:nvPicPr>
                      <p:cNvPr id="25615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4288" y="1293813"/>
                        <a:ext cx="674687" cy="361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6" name="Object 16"/>
          <p:cNvGraphicFramePr>
            <a:graphicFrameLocks noChangeAspect="1"/>
          </p:cNvGraphicFramePr>
          <p:nvPr/>
        </p:nvGraphicFramePr>
        <p:xfrm>
          <a:off x="4443413" y="1277938"/>
          <a:ext cx="258762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26725" imgH="177415" progId="Equation.DSMT4">
                  <p:embed/>
                </p:oleObj>
              </mc:Choice>
              <mc:Fallback>
                <p:oleObj name="Equation" r:id="rId21" imgW="126725" imgH="177415" progId="Equation.DSMT4">
                  <p:embed/>
                  <p:pic>
                    <p:nvPicPr>
                      <p:cNvPr id="25616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3413" y="1277938"/>
                        <a:ext cx="258762" cy="361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7" name="Object 17"/>
          <p:cNvGraphicFramePr>
            <a:graphicFrameLocks noChangeAspect="1"/>
          </p:cNvGraphicFramePr>
          <p:nvPr/>
        </p:nvGraphicFramePr>
        <p:xfrm>
          <a:off x="6154738" y="1290638"/>
          <a:ext cx="258762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26725" imgH="177415" progId="Equation.DSMT4">
                  <p:embed/>
                </p:oleObj>
              </mc:Choice>
              <mc:Fallback>
                <p:oleObj name="Equation" r:id="rId23" imgW="126725" imgH="177415" progId="Equation.DSMT4">
                  <p:embed/>
                  <p:pic>
                    <p:nvPicPr>
                      <p:cNvPr id="25617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4738" y="1290638"/>
                        <a:ext cx="258762" cy="361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8" name="Object 18"/>
          <p:cNvGraphicFramePr>
            <a:graphicFrameLocks noChangeAspect="1"/>
          </p:cNvGraphicFramePr>
          <p:nvPr/>
        </p:nvGraphicFramePr>
        <p:xfrm>
          <a:off x="2901950" y="1995488"/>
          <a:ext cx="1162050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622030" imgH="253890" progId="Equation.DSMT4">
                  <p:embed/>
                </p:oleObj>
              </mc:Choice>
              <mc:Fallback>
                <p:oleObj name="Equation" r:id="rId24" imgW="622030" imgH="253890" progId="Equation.DSMT4">
                  <p:embed/>
                  <p:pic>
                    <p:nvPicPr>
                      <p:cNvPr id="25618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1950" y="1995488"/>
                        <a:ext cx="1162050" cy="473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9" name="Object 19"/>
          <p:cNvGraphicFramePr>
            <a:graphicFrameLocks noChangeAspect="1"/>
          </p:cNvGraphicFramePr>
          <p:nvPr/>
        </p:nvGraphicFramePr>
        <p:xfrm>
          <a:off x="3938588" y="1993900"/>
          <a:ext cx="925512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494870" imgH="253780" progId="Equation.DSMT4">
                  <p:embed/>
                </p:oleObj>
              </mc:Choice>
              <mc:Fallback>
                <p:oleObj name="Equation" r:id="rId26" imgW="494870" imgH="253780" progId="Equation.DSMT4">
                  <p:embed/>
                  <p:pic>
                    <p:nvPicPr>
                      <p:cNvPr id="25619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8588" y="1993900"/>
                        <a:ext cx="925512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20" name="Object 20"/>
          <p:cNvGraphicFramePr>
            <a:graphicFrameLocks noChangeAspect="1"/>
          </p:cNvGraphicFramePr>
          <p:nvPr/>
        </p:nvGraphicFramePr>
        <p:xfrm>
          <a:off x="3654425" y="2855913"/>
          <a:ext cx="5056188" cy="882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892300" imgH="330200" progId="Equation.DSMT4">
                  <p:embed/>
                </p:oleObj>
              </mc:Choice>
              <mc:Fallback>
                <p:oleObj name="Equation" r:id="rId28" imgW="1892300" imgH="330200" progId="Equation.DSMT4">
                  <p:embed/>
                  <p:pic>
                    <p:nvPicPr>
                      <p:cNvPr id="2562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4425" y="2855913"/>
                        <a:ext cx="5056188" cy="882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21" name="Object 21"/>
          <p:cNvGraphicFramePr>
            <a:graphicFrameLocks noChangeAspect="1"/>
          </p:cNvGraphicFramePr>
          <p:nvPr/>
        </p:nvGraphicFramePr>
        <p:xfrm>
          <a:off x="4251325" y="3116263"/>
          <a:ext cx="698500" cy="277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444114" imgH="177646" progId="Equation.DSMT4">
                  <p:embed/>
                </p:oleObj>
              </mc:Choice>
              <mc:Fallback>
                <p:oleObj name="Equation" r:id="rId30" imgW="444114" imgH="177646" progId="Equation.DSMT4">
                  <p:embed/>
                  <p:pic>
                    <p:nvPicPr>
                      <p:cNvPr id="25621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51325" y="3116263"/>
                        <a:ext cx="698500" cy="277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22" name="Object 22"/>
          <p:cNvGraphicFramePr>
            <a:graphicFrameLocks noChangeAspect="1"/>
          </p:cNvGraphicFramePr>
          <p:nvPr/>
        </p:nvGraphicFramePr>
        <p:xfrm>
          <a:off x="6586538" y="3128963"/>
          <a:ext cx="698500" cy="277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444114" imgH="177646" progId="Equation.DSMT4">
                  <p:embed/>
                </p:oleObj>
              </mc:Choice>
              <mc:Fallback>
                <p:oleObj name="Equation" r:id="rId32" imgW="444114" imgH="177646" progId="Equation.DSMT4">
                  <p:embed/>
                  <p:pic>
                    <p:nvPicPr>
                      <p:cNvPr id="25622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6538" y="3128963"/>
                        <a:ext cx="698500" cy="277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23" name="Object 23"/>
          <p:cNvGraphicFramePr>
            <a:graphicFrameLocks noChangeAspect="1"/>
          </p:cNvGraphicFramePr>
          <p:nvPr/>
        </p:nvGraphicFramePr>
        <p:xfrm>
          <a:off x="5421313" y="3074988"/>
          <a:ext cx="723900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355138" imgH="177569" progId="Equation.DSMT4">
                  <p:embed/>
                </p:oleObj>
              </mc:Choice>
              <mc:Fallback>
                <p:oleObj name="Equation" r:id="rId33" imgW="355138" imgH="177569" progId="Equation.DSMT4">
                  <p:embed/>
                  <p:pic>
                    <p:nvPicPr>
                      <p:cNvPr id="25623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1313" y="3074988"/>
                        <a:ext cx="723900" cy="358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24" name="Object 24"/>
          <p:cNvGraphicFramePr>
            <a:graphicFrameLocks noChangeAspect="1"/>
          </p:cNvGraphicFramePr>
          <p:nvPr/>
        </p:nvGraphicFramePr>
        <p:xfrm>
          <a:off x="7786688" y="3103563"/>
          <a:ext cx="661987" cy="328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355138" imgH="177569" progId="Equation.DSMT4">
                  <p:embed/>
                </p:oleObj>
              </mc:Choice>
              <mc:Fallback>
                <p:oleObj name="Equation" r:id="rId35" imgW="355138" imgH="177569" progId="Equation.DSMT4">
                  <p:embed/>
                  <p:pic>
                    <p:nvPicPr>
                      <p:cNvPr id="25624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86688" y="3103563"/>
                        <a:ext cx="661987" cy="3286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25" name="Object 25"/>
          <p:cNvGraphicFramePr>
            <a:graphicFrameLocks noChangeAspect="1"/>
          </p:cNvGraphicFramePr>
          <p:nvPr/>
        </p:nvGraphicFramePr>
        <p:xfrm>
          <a:off x="3716338" y="3848100"/>
          <a:ext cx="1303337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698197" imgH="253890" progId="Equation.DSMT4">
                  <p:embed/>
                </p:oleObj>
              </mc:Choice>
              <mc:Fallback>
                <p:oleObj name="Equation" r:id="rId36" imgW="698197" imgH="253890" progId="Equation.DSMT4">
                  <p:embed/>
                  <p:pic>
                    <p:nvPicPr>
                      <p:cNvPr id="25625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6338" y="3848100"/>
                        <a:ext cx="1303337" cy="473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26" name="Object 26"/>
          <p:cNvGraphicFramePr>
            <a:graphicFrameLocks noChangeAspect="1"/>
          </p:cNvGraphicFramePr>
          <p:nvPr/>
        </p:nvGraphicFramePr>
        <p:xfrm>
          <a:off x="4914900" y="3832225"/>
          <a:ext cx="1020763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545626" imgH="253780" progId="Equation.DSMT4">
                  <p:embed/>
                </p:oleObj>
              </mc:Choice>
              <mc:Fallback>
                <p:oleObj name="Equation" r:id="rId38" imgW="545626" imgH="253780" progId="Equation.DSMT4">
                  <p:embed/>
                  <p:pic>
                    <p:nvPicPr>
                      <p:cNvPr id="25626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14900" y="3832225"/>
                        <a:ext cx="1020763" cy="473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28" name="Object 28"/>
          <p:cNvGraphicFramePr>
            <a:graphicFrameLocks noChangeAspect="1"/>
          </p:cNvGraphicFramePr>
          <p:nvPr/>
        </p:nvGraphicFramePr>
        <p:xfrm>
          <a:off x="3590925" y="4757738"/>
          <a:ext cx="5305425" cy="852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2057400" imgH="330200" progId="Equation.DSMT4">
                  <p:embed/>
                </p:oleObj>
              </mc:Choice>
              <mc:Fallback>
                <p:oleObj name="Equation" r:id="rId40" imgW="2057400" imgH="330200" progId="Equation.DSMT4">
                  <p:embed/>
                  <p:pic>
                    <p:nvPicPr>
                      <p:cNvPr id="25628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0925" y="4757738"/>
                        <a:ext cx="5305425" cy="8524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29" name="Object 29"/>
          <p:cNvGraphicFramePr>
            <a:graphicFrameLocks noChangeAspect="1"/>
          </p:cNvGraphicFramePr>
          <p:nvPr/>
        </p:nvGraphicFramePr>
        <p:xfrm>
          <a:off x="4156075" y="4976813"/>
          <a:ext cx="954088" cy="331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507780" imgH="177723" progId="Equation.DSMT4">
                  <p:embed/>
                </p:oleObj>
              </mc:Choice>
              <mc:Fallback>
                <p:oleObj name="Equation" r:id="rId42" imgW="507780" imgH="177723" progId="Equation.DSMT4">
                  <p:embed/>
                  <p:pic>
                    <p:nvPicPr>
                      <p:cNvPr id="25629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6075" y="4976813"/>
                        <a:ext cx="954088" cy="3317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31" name="Object 31"/>
          <p:cNvGraphicFramePr>
            <a:graphicFrameLocks noChangeAspect="1"/>
          </p:cNvGraphicFramePr>
          <p:nvPr/>
        </p:nvGraphicFramePr>
        <p:xfrm>
          <a:off x="5491163" y="4945063"/>
          <a:ext cx="723900" cy="36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355138" imgH="177569" progId="Equation.DSMT4">
                  <p:embed/>
                </p:oleObj>
              </mc:Choice>
              <mc:Fallback>
                <p:oleObj name="Equation" r:id="rId44" imgW="355138" imgH="177569" progId="Equation.DSMT4">
                  <p:embed/>
                  <p:pic>
                    <p:nvPicPr>
                      <p:cNvPr id="25631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1163" y="4945063"/>
                        <a:ext cx="723900" cy="360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32" name="Object 32"/>
          <p:cNvGraphicFramePr>
            <a:graphicFrameLocks noChangeAspect="1"/>
          </p:cNvGraphicFramePr>
          <p:nvPr/>
        </p:nvGraphicFramePr>
        <p:xfrm>
          <a:off x="8001000" y="4960938"/>
          <a:ext cx="661988" cy="328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6" imgW="355138" imgH="177569" progId="Equation.DSMT4">
                  <p:embed/>
                </p:oleObj>
              </mc:Choice>
              <mc:Fallback>
                <p:oleObj name="Equation" r:id="rId46" imgW="355138" imgH="177569" progId="Equation.DSMT4">
                  <p:embed/>
                  <p:pic>
                    <p:nvPicPr>
                      <p:cNvPr id="25632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01000" y="4960938"/>
                        <a:ext cx="661988" cy="3286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33" name="Object 33"/>
          <p:cNvGraphicFramePr>
            <a:graphicFrameLocks noChangeAspect="1"/>
          </p:cNvGraphicFramePr>
          <p:nvPr/>
        </p:nvGraphicFramePr>
        <p:xfrm>
          <a:off x="3656013" y="5756275"/>
          <a:ext cx="1422400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8" imgW="761669" imgH="253890" progId="Equation.DSMT4">
                  <p:embed/>
                </p:oleObj>
              </mc:Choice>
              <mc:Fallback>
                <p:oleObj name="Equation" r:id="rId48" imgW="761669" imgH="253890" progId="Equation.DSMT4">
                  <p:embed/>
                  <p:pic>
                    <p:nvPicPr>
                      <p:cNvPr id="25633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6013" y="5756275"/>
                        <a:ext cx="1422400" cy="473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34" name="Object 34"/>
          <p:cNvGraphicFramePr>
            <a:graphicFrameLocks noChangeAspect="1"/>
          </p:cNvGraphicFramePr>
          <p:nvPr/>
        </p:nvGraphicFramePr>
        <p:xfrm>
          <a:off x="4975225" y="5754688"/>
          <a:ext cx="1068388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0" imgW="571252" imgH="253890" progId="Equation.DSMT4">
                  <p:embed/>
                </p:oleObj>
              </mc:Choice>
              <mc:Fallback>
                <p:oleObj name="Equation" r:id="rId50" imgW="571252" imgH="253890" progId="Equation.DSMT4">
                  <p:embed/>
                  <p:pic>
                    <p:nvPicPr>
                      <p:cNvPr id="25634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75225" y="5754688"/>
                        <a:ext cx="1068388" cy="473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35" name="Object 35"/>
          <p:cNvGraphicFramePr>
            <a:graphicFrameLocks noChangeAspect="1"/>
          </p:cNvGraphicFramePr>
          <p:nvPr/>
        </p:nvGraphicFramePr>
        <p:xfrm>
          <a:off x="635000" y="5581650"/>
          <a:ext cx="1565275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2" imgW="837836" imgH="253890" progId="Equation.DSMT4">
                  <p:embed/>
                </p:oleObj>
              </mc:Choice>
              <mc:Fallback>
                <p:oleObj name="Equation" r:id="rId52" imgW="837836" imgH="253890" progId="Equation.DSMT4">
                  <p:embed/>
                  <p:pic>
                    <p:nvPicPr>
                      <p:cNvPr id="25635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5000" y="5581650"/>
                        <a:ext cx="1565275" cy="473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36" name="Object 36"/>
          <p:cNvGraphicFramePr>
            <a:graphicFrameLocks noChangeAspect="1"/>
          </p:cNvGraphicFramePr>
          <p:nvPr/>
        </p:nvGraphicFramePr>
        <p:xfrm>
          <a:off x="633413" y="6070600"/>
          <a:ext cx="1422400" cy="331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4" imgW="761669" imgH="177723" progId="Equation.DSMT4">
                  <p:embed/>
                </p:oleObj>
              </mc:Choice>
              <mc:Fallback>
                <p:oleObj name="Equation" r:id="rId54" imgW="761669" imgH="177723" progId="Equation.DSMT4">
                  <p:embed/>
                  <p:pic>
                    <p:nvPicPr>
                      <p:cNvPr id="25636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3413" y="6070600"/>
                        <a:ext cx="1422400" cy="331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37" name="Object 37"/>
          <p:cNvGraphicFramePr>
            <a:graphicFrameLocks noChangeAspect="1"/>
          </p:cNvGraphicFramePr>
          <p:nvPr/>
        </p:nvGraphicFramePr>
        <p:xfrm>
          <a:off x="6621463" y="4960938"/>
          <a:ext cx="954087" cy="331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6" imgW="507780" imgH="177723" progId="Equation.DSMT4">
                  <p:embed/>
                </p:oleObj>
              </mc:Choice>
              <mc:Fallback>
                <p:oleObj name="Equation" r:id="rId56" imgW="507780" imgH="177723" progId="Equation.DSMT4">
                  <p:embed/>
                  <p:pic>
                    <p:nvPicPr>
                      <p:cNvPr id="25637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1463" y="4960938"/>
                        <a:ext cx="954087" cy="3317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2316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5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4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5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5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5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5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5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5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5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5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5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5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5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5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5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5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5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5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5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5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25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25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25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25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25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25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25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OUTPUT_FILE_NAME" val="m8hc39"/>
  <p:tag name="ISPRING_RESOURCE_PATHS_HASH" val="6cefca26cfd723173d4fc5f1a1f41ba8a745a"/>
  <p:tag name="ISPRING_SCORM_PASSING_SCORE" val="100.0000000000"/>
  <p:tag name="ISPRING_RESOURCE_PATHS_HASH_2" val="3e405de171807b966aa148283ab5ed5c8ea6c66"/>
  <p:tag name="ISPRING_ULTRA_SCORM_COURSE_ID" val="A2F39AC1-84B4-4A51-BC48-183995390F02"/>
  <p:tag name="ISPRING_SCORM_RATE_SLIDES" val="1"/>
  <p:tag name="ISPRING_PLAYERS_CUSTOMIZATION" val="UEsDBBQAAgAIALtVaUbO8+LqUwQAAA0QAAAdAAAAdW5pdmVyc2FsL2NvbW1vbl9tZXNzYWdlcy5sbmetV/9u2zYQ/r9A34EQUGADNrcd0KIYEgeyxNhCZMmV6DjZDwiMxNhEKDGVKLfZX3uaPdieZEdKbuykg6SkgG1YtO+74913H49HJ19ygbasrLgsjq23ozcWYkUqM16sj60lOf35g4UqRYuMClmwY6uQFjoZv3xxJGixrumawfeXLxA6yllVwWM11k/3z4hnx9ZikjjhfGEHl4kfTsNk4k2tsSPzW1rcIV+u5R/lD7+8//Dl7bv3Px69bi37AMVz2/cPoZBBevemB1BAotBPAA37SYAviDXWn8PswiXxvQBb4/bLMOtFhM+tsf7stFtGEQ5IEvueixMvToKQmFz4mGDXGl/KGm3oliEl0Zazz0htGFRS8ZKhSvDM/JBKWChq1uXMDee2FyQRjknkOcQLA2scy7K8+8nA0lptZAnuKpTxil4JlhmfwBnz+23JKnBNFXAKwUttOPxT5pQXo07Xkb3ygmlCwtCPExy4uxVrjIsMuSXVbgaiRHaMIwAoacXKJ9gmhmXGHNlCDEOYedOZD2+iQ5jx9UbAWw2NY4GhBgtWdFkBR3AE7IrjVRi5OmngClF0S6vqsyyzA37sF6oL2AucECjokD1wojF2wFBjDspRlixVXWBzHMf2FCeT8AKIDH0XDrEIz6DdzoZYXOIYWgTHXTaBfe5NbU143WI7/u/6K6WazuIO0TQFO52+LZd1BSs6pdAFptOqYV5i/HEJVfNs/xtd3ABCYk291nzLIIQy62YPaIqDXc2fj0vvt+TU9nzsJkAoN1wlxIiddkZBHgqpEBVC6g2AX5ptaZEydMVSWgPh7+BvGc/M33SxTSSfav4XoqqVlletKgUuvng1el5oHvFBTVe0LHr0+QOoA018vNm8rmCnSrH8VnXtYi8To+8SxXP3pbvufzfVpy7P3NED/0O3EzfCNPGg2ydc9rfAcBRp8YXTQ/S38oJTcLRo9A0E0CuuB/gMwhYgkOipGOeQ+YMQzqEiA+xXeBJ7ROeYXVVcdZ7ZplBNvb/NkRSGJMEUu+fJFbuW0P+C0W1zdIOEG+KMnuBsECH2JosDnW5RAgho3YwPEJLgOew/64G5nONdBht5PcjEStYiM3Im+I2RWKhNnbPHM8t1KXOzKmi166VG4U+eE0Wzuahxuhhw9sbYjpxZ4tiBg/W4q3tY9DQCLuuYfBInvj3R5kDqnKp0A+fKtayLrCdQM7G6+NQGsDalMaNluvn37396YjyIpFlF7eqvg0CgQ7Uu4a9gvwdSserPLhBiTw7tzEMfq3bC39n1HPiJB3T4LpM0bQ6tXOawNOr2C2xri2YTYjuzORAyNvyTdZl2jyn7CHM7OgNRMrOoNZ7T8gYUjUgpBqGYVGsCqmHe7y9ZtRK8YENsn3cm6A0Tb5HYrmtunNB8gqc3zVmawVydtldPAVfPvmDOzA5A8B7gsYyrgYDmjNnJCzR683zf5tvHR87Xp8pc3I9e793j/wNQSwMEFAACAAgAu1VpRiXfYoO9BAAAyxYAACcAAAB1bml2ZXJzYWwvZmxhc2hfcHVibGlzaGluZ19zZXR0aW5ncy54bWzNWN1uGjkUvucprFn1siFJk2waAREhg4LKX2GybbRaITNjGG889tT2QOnVPk0fbJ9kj3EgEAjxbEUU5YLgOec7P/b5/DGly+8JQxMiFRW87B0dHHqI8FBElI/L3m1Qf3/uIaUxjzATnJQ9Ljx0WSmU0mzIqIr7RGswVQhguLpIddmLtU4visXpdHpAVSrNU8EyDfjqIBRJMZVEEa6JLKYMz+BDz1KivEqhgFDJLrVElDGCaAQpcGqyw6zOsIq9ojUb4vB+LEXGo5pgQiI5Hpa9386r5m9hY6GuaUK4KU5VYNEs6wscRdTkg1mf/iAoJnQcQ+JHhycemtJIx2Xvw+GxwQH74ibOHN1WgQ1OTUA5XD8ESIjGEdbYfrURJRkRCX0lqqJlRgB0bW3FUpPverlgl6IZxwkNA3iCTK/K3nUw6Pl1v+e3a/7gtte0qTp7BI2g6Tv59JuNa3/Q7gR+f3ATtJq5nQL/a5DDKW9mzvDdnt/324HfG1w1Ojk93JN69PFb1UYzp88X/6rfCPJGaldbeV26N522m0+t0+pW23e5Uru56/q9ZqP9aRB0Os2g0X30mp/7lRNeKq4PSwmGSmRybSQWbNGNhRZPJkMRDWzFsByTQNQpzPAIM0U89HdKxp8zzKiembkGUrsnJK2qlIS6Z2a27Jk59B7hLCCkBsFWGOF0yQgfT9aqL9rwK5VtT7QElJdiPmuK8atnf3q2zP747Hx3+tvSLGGtcRgD8ekFb62uLKxGgq9RlvmOhoJFy4JIMiRRGydkhc/795TXwfLIQyM4RAxKrUqKmYeohtLDpbPKhkpTPb9B6quWCLDgpiKo1d9oRRhjCfWp1fWHrhvODit/toUm6i/bCLv0nKnPI3Qt8RRuMhfzLuEuZjewScxsFJFOSUiscliiKmMuxr3FwLkYt7C8JxIFQjAn++5iJFCDj4RT7gmmTnl/IUNFNXExvaJOoTuZZpQ7Ic6PjlOWImMRmokMMXpPkBYIOpIl8F9M0KqCQCMpkvkqqByNFKNwrCeUTEl06RLoDkIkGXiaMWZE2wjfMvoDDclISMAleAIHGNapsvgHuYBTrNQjKF7k+M7ew432tf/1nSkQRxMMmiYfOLAKSVK9D3wMtXMBIRgT0M0VCOhMiDMYFbM/EY3mZi5lOseO8WS+6WYj56Cw3RTysZjwIAT+ozwjroAh5khwNkM4hJFV5ghNqMgUrNjDYqHV/0rQuiLK56mOgaYhmIzcSOfw6PjDyenZ7+cfLw6K//7z8/1Opwfd0GXYRLPCobZToTp7PlHDL/g9ozrdvJ5ozxecnlWgzn5509yhRp09twg/Z9+nytTZcUOfvuC5Q6W+4LlDq2741oVMDFFFGydh+0+dB5W1qURKRaOQtgumua57i3qp71d7tRsEe3TbDPoXbtckgoaFMZDKyPxUd7qFbwPYDt8J3nTdSYb0/D+cAGEDnZjTLWy741TwJ0eZZmRDd0UyOKUAd/7YCgy49RlNQDJFr0bnv0Kuz43UPnl5b3z1KszxSz+1LO3siTkIlmEMh2hvB+/NM/M+2/uWOma/LV/urL3NWb4hWX9lap4klNME+mgE6PI9a+X05LBU3P6oUAC09RfQlcJ/UEsDBBQAAgAIALtVaUZISKwfsQIAAFEKAAAhAAAAdW5pdmVyc2FsL2ZsYXNoX3NraW5fc2V0dGluZ3MueG1slVbbbtswDH3fVwTZe9xd0wFqgDTNgALdWqxF32WbsYXIkiHJ6fL307WWEzv2QhSIyHNIihelSO4JW32YzVDGKRfPoBRhhTSaoJuR/GaeNkpxtsg4U8DUgnFRYTpfffxpPyixyDEWP4CYytnhDNowS/uZQvExvi2NDBEyXtWYHR94wRcpzvaF4A3LR1MrjzUIStheI69+LDfbwQCUSHWvoOrktL02Mo1SC5ASTErft0ZGWRSnQEOkK/uZyGlDXb79Ce1AJFGWtv5kZIhW4wK6Rb5eGxnGM+2925WlkcsEBX+Vhn75bGQQSvERRNf53VcjgwxeN/X/zEgteGEK2uVcbuI7h3Kc6/UzWV0ZGSWYC5lAo13w5bF3vYtA/mu898isq+D0ydT15EEwTU8prJRoACXh5Gyy5G+PjdL7AasdplIDYlULetJJP+FGBjddXYv7A2+E5bEvr2khr5w2FWxcwpG7rr7Fbza39q2Inb7rogwFHLwySrFVtsjfuq5nyEjZIp8pyeGR0eMZ/NTiOKHHt9h383L5tRUY1sfcW8MpWE2kB7O5MgrtFQFT8RxW0qTzQiowbUOJ1bmUkrOcEMMHUmBFOPtlcOnRXkai5MTgR61/sJAiikLfvNkc9Ssd98uex8fR/Si0d3PnmdJv+M0cK4WzstI/SnI+8zy9JNrNPOlnmFdSw0Hcsx2fyKmw2IN44ZxOjcK4gqlY7hZrAI2SqAAo6a8w8j76Ss+aKgWx1R0jEEamq3O4khQl1X/qlcAb5MHoGzZgdVRVan8ME/oOjzR+AACLrAwT6w7OUjVUEQoHCHsfKeyVh+6GpJ7QoWFbqwfYqXjcvOZkHqMVasfRvxLtnMR+uoYewqtOq5/hLOMjr3Aq7cU6Sz/2JoeXzIxeDHIKP0wd19p+XkKtNP9K/gNQSwMEFAACAAgAu1VpRkFYdiORBAAA3BUAACYAAAB1bml2ZXJzYWwvaHRtbF9wdWJsaXNoaW5nX3NldHRpbmdzLnhtbM1Y3XLiNhS+5yk07uzlQpJN0iwDZAhxBmb5KzjdzXQ6jLAFViNLriTDsld9mj5Yn6RHKBAIhMjtJu3kgnB8vu/8WOf4w5XLrwlDMyIVFbzqHRePPER4KCLKp1XvNrh5f+EhpTGPMBOcVD0uPHRZK1TSbMyoiodEa3BVCGi4Kqe66sVap+VSaT6fF6lKpbkqWKaBXxVDkZRSSRThmshSyvACPvQiJcqrFQoIVaypI6KMEUQjSIFTkx1mTZ0wr2S9xji8n0qR8aghmJBITsdV74eLuvlb+Vima5oQbmpTNTAasy7jKKImHcyG9BtBMaHTGPI+Pjr10JxGOq56H45ODA/4l3Z5luy2CGx4GgKq4fohQEI0jrDG9quNKMmESGgrUTUtMwKkW7YNT02+6rXBmqIFxwkNA7iCTKuq3nUwGvg3/sDvNvzR7aBtU3VGBK2g7Tthhu3WtT/q9gJ/OGoGnXZuUOB/CXKA8mbmTN8f+EO/G/iD0VWrlxPhntQjxu/UW+2cmM/+1bAV5I3UrXfyQvrNXtcN0+h1+vXuXa7Umnd9f9BudT+Ngl6vHbT6j6jlud844ZXS9rBUYKhEJrdGYrUs+rHQ4slkKKJhWTEspyQQNxRmeIKZIh76LSXTnzLMqF6YuYaddk9IWlcpCfXAzGzVM3PoPdJZQkgNgm1shLP1Rvh4ulV9yYbfqGx/ohXYeCnmi7aYvnn2Z+fr7E/OLw6nvy/NCtYahzEsPr3aW5uWlddE8K2VZb6jsWDRuqAJnBIGtdQlxcxDVENt4fqqNh3QN5TB+THY4+KE653iwhhLyFht2h/6aLZwWPulKzRRv9rSrOk5V59H6FriOTyaXNz7hLu4NaHtzLSeSKckJFY5PFGdMRfnwWqEXJw7WN4TiQIhmJN/f3XIUYtPhFPuCaZOeX8mY0U1cXG9ok6he5lmlDsxLo+OU5YiYxFaiAwxek+QFgg6kiXwX0zQpiZAEymSpZVhpZFiNCJoRsmcRJcuge4gRJIB0gwmI9pG+D2j39CYTIQEXoJncIDBTpXlL+YiTrFSj6R4leM7+2Rtda/9L+9MgTiaYVAp+chhT5Ak1a/Bj6F2LiAEYwK6uUEBnQlxBqNi7k9Eo6WbS5nOsWM8W950cyOXpHC7KeRjOeFCCPuL8oy4EoaYI8HZAuEQRlaZIzSjIlNgsYfFUqt/lKCFIsqXqU5BR0MwGbktnaPjkw+nZ+c/XnwsF0t//fHn+4OgByXQZ9hEs1KgcVBzOiOf6NsXcM/oSDfUEzX5AuhZTemMy5vmAX3pjNwj5ZyxT7WmM3BHcb6APKA7X0AeUJ872BshE7Ooop2TsP/Hy4Nu2lUilZLRLfsl0FKpvY0CGvr1QaOJoOu37WBYdnvwIWhBGMOamJif007P1dsAGuw70Zs+OgmLgf+zEyHcEqdd6Ba223Mq+JOj8DJCoL8hApxSgKf41EoGeI4zmoAIit5sQf+bdfnckLzmpn21DfQmu+DwzyG7Kb7XLiBYhjEci1c7Sv/99vyuDfs/9cB+W78k2Xorsn7TsP3qsQD27TeytcLfUEsDBBQAAgAIALtVaUaSRrCZqQEAAEMGAAAfAAAAdW5pdmVyc2FsL2h0bWxfc2tpbl9zZXR0aW5ncy5qc42UTU/DMAyG7/sVVbiiaXwOuE0wJCQOSOyGOGSd11VL4ypJC2Paf6fOvpo0YcSXxHnyOnYUr3tJM1jKkodkbed2/eaurQ/IZ1QF565fRPwF+ZkW+QwmeQEil8A8pN4fPbg3RyIkzKQVna7eSVa39BjSzpwL3cbLgIQK+HTocB0AvwK+79DhHye1XVrblFp1nlbGoOynKA1I05eoCm4ZdvZsRztDD8Ya1Al0zlNwRId2xMij4s2QrM2lWJRcrl4xw/6Up8tMYSVnsfiLVQmqefHlFhjcDx/HjpzItXkxUPiBx3dkcbJUoDXs4t6OyYKw4FMQLd2BHX+gjnA3IY+uc52bPT26IGvTJc+gU6W7EZmLyUarU80hWZcz8G22xNUlmUMIvgLVkXq6JnNALKvyHw9YKsyoIh20W/MDKpDPcpntQg/IghxdlmRj1Tsmaq//xJwvhN4XWoR+XxFrHaF/7/nMQdCJq724r6G40Zblg/FuFe1Czm2M30ho/ZEwbgxPF0XTH5rmSDUH3cxBvcg5kqPgaglqgijsvkQDdoKVsQ06+fSzOXGf3uYXUEsDBBQAAgAIALtVaUYa2uo7qgAAAB8BAAAaAAAAdW5pdmVyc2FsL2kxOG5fcHJlc2V0cy54bWydjzEPwiAQhXd+BbldsFvTAN1M3Bx0NhVRSejRcNT684XUGGeHS+5d3vdeTvWvMfCnS+QjamjEFrhDG68e7xpOx92mBU55wOsQIjoNGIH3hinftHhIjlwmXiKQNDxynjopl2URnqZUEiiGOZdgEjaOsswYUVZSTisKK9v5v+jPDQxjnKvL7EPeoyl7UauFU7IaKnN2KDzeIshqUPLrrsrOlEtFEUr+PGbYG1BLAwQUAAIACAC7VWlG9YvaeWYAAABoAAAAHAAAAHVuaXZlcnNhbC9sb2NhbF9zZXR0aW5ncy54bWyzsa/IzVEoSy0qzszPs1Uy1DNQUkjNS85PycxLt1UKDXHTtVBSKC5JzEtJzMnPS7VVystXUrC347LJyU9OzAlOLSkBKixWKMhJrEwtCknNBTJKUv0Sc4EqnZx9E0sy9JITlfTtuABQSwMEFAACAAgAMwOBRM6CCTfsAgAAiAgAABQAAAB1bml2ZXJzYWwvcGxheWVyLnhtbK1VTW/bMAw9p8D+g6F7raRd1zSQW3QFih3WoUDWbbdAtRlbi215klw3/fWj/G3P6VZgBwM2xfdI8ZE0u3pOYucJlBYy9cjCnRMHUl8GIg098vD19nhJri7fHbEs5ntQjgg8kqfCAnhMnAC0r0RmEHzPTeSRnsFFZuJkSkglzB65z5C7i7Qk745m6JJqj0TGZCtKi6JwhUZEGmoZ55ZEu75MaKZAQ2pA0SoN4jTYlfk7Gp9EptTsM9A9ZGbeHrgmaTmetRiQFKeuVCE9mc8X9Mfd57UfQcKPRaoNT30gDlZyVpbykfu7OxnkMWhrm7EqyTUYY5MobTNmVmKxTB2tfI9UDpsEtOYhaDdOQ0IrLJ0As23MdVTz6AGt5dU7UfOWfhv7vWncSuVo55zlj7HQER71IZ11EsjoMCpLyuuWHfTQdNCtZSKOgl+5UBCUn9/aFpkvSBWw7bgyT1cXPh7g2y33jVT7G4RhF9UKuq1obiWaW4JaDreNvu4oSHPbLXCTK2hKNWNPIgD5hSvFbVtcGpUDoyNjjaVDMKPVlWuROkFYZJL47B+0sX4jaX7q15QpAf9DmE9I1NZEpAE83wr0MZBgTQ1gsa3NNVns2phdTjp/THp9PTBVOdai4EUcw1UIOIYBN5x2dnoICoprdPFzNcL2Dg6CIxFGMT5mkmF8epAm4Wo3ydA7OAiOpb+bgLbmtox0XMdRM7UdxOjEOmF+ro1MxEvZnoM9Y1ZlH742cs3RdSbag/P5H6M4iNEM5pZMrC771ttXzeG9nVOjO59NVlkG3YrzACbPKq9mFvJs5BPAluexuenn1OzDHnSU89R0THN9x36XxVq8gFOIwP7pFqe2JhHYnvHIh+VpjwH1xO0yCF+apiIyWktSqXlIOYa1eRJQVJhqVj6i6qGSeRqMtHGz7uegY9xV1wq4E8MWM12cYPPJzCPv8aW+y8XZRXeV88VFgy3zuq8CV7m8YVXXCXedQet+bS/C6pnH199QSwMEFAACAAgAu1VpRpgJyTKOCgAAFFoAACkAAAB1bml2ZXJzYWwvc2tpbl9jdXN0b21pemF0aW9uX3NldHRpbmdzLnhtbO1c627juhH+f56CcHCAFiji+63wqtCFTox1bB9Lm+xpURiMzcRCZMmVaO/mwD/6NH2wPkmHlBRLiqxI2XR7spWFBBE535AcDmdIfusdeA+mre485mzM3wgzHVunjJn2vSf9hNBg6ViOO3OpR5koiBchm2zoh4rnWMStII8Re0Xc1YfKHbE8WvHlQwQyoeJ2x5hjny8dm1GbnduOuyFWBe2JtQM9ag2eSvVlnLOn7hNqKD5ZsDuypMm2hm25L9deRMVaagx7DUVOxSydzZbYj2Pn3jm/JcuHe9fZ2as8fVw/bqlrmfbDsZmO3DshbJkeGzG6SemcNsTasJEDtYWp8+ixb325rXT62UCL3FIr3l5L408eWLLBDGMkkHvTM1kE2e306v16KnJL7mma5Zu1dqejnIDY0EYKpt+qD5v9DAyjX9nREI12vX1C2iKP1E1rAmtaWzkxEme726Y6kTzsDdvpGNe551ZOg3VrHbk9zIZZDlnBmj92rzHsDtVsDB8cb+5o6k6/oaY3FDdYzHMG1UhAETGnmgw6vqIb0145X0b2nRMAw3ij8lpPqiHfsVCvK/e0Hry1lFYDdVu4gXtIw20V6vpNrd9UoU5r1NVBNaHC1+vSJQSZdK2Daqz2OWBke9RlI3tFv0rNuHS0Kj6CCxfMD3Ke1Gnx5xC2ehCmaqFWvd1t40NDbjabHaS2tbpWO3S7/a5cR7jWateaB6XXaDaaqN5u1/udQ73baDfhbdjvgJYW7ndQq9tqNbRDAzcAjWRZ0Rrqodvs1+sytIZ7ffUwHCrdWg3V6/VmSzu0O82hUkMg3QQdcrPHDdjUmkqzc5AVud5roqE6VIatA9ZwR22jXgN3arVDS1GatdrRuMfRRc11LM09nNCcLyhMnYLU2qO3xZ1rsNy5LggbdANezmiQ5xT1irD1+ZL4vgtSPG2GQk/5MVb6tBi4CknnmXJQFX/HVkk06ebMmtJZTSTMYAR5kCKAS2e+b+XARRMnwETKzAsL2vJzZhboROrM081j7oSGRNbMkk5JntKZnzbzw8JkJp35eTMXMpI+pTM//BXAHZt82SInEqh05qfOLGgyg0pnfu7MxiRSKJhFJM+XQSIlgDVE9swUf5ZEpTM/fWaiklkUrCfyZyYoJY2C6UQCzYUL8yj0UGTQXKCnRAoWFyk0CxWaLc2JgtdkLBlsoBWY3GhwCYqEypmyUKdXM3ny62I8vZgulNFFRVL9VYn4svxDo9P7Wm93/jioBricmvQreTyO60JCWbuWT9fEmE/HC1CIx4sJ/mxUJP67MHT6yRiPJrgiBX8UVjCb4+uKxH/ngX6az/HEWOjjkYYXI30xmRrCLmNsYK0i/ers0JrsKWIO2pv0C2JriiA8my5FnmWuRAUP2aa9ozna0+byzWhysTCm07G+wBMtLKlI2F4hzSVfwB2KK5rLOp6DDpdAxnwdfCHmX2hAsmUVVnI5urgcw4/BO3Jp3q8t+GGv6M0MT2D+qJ0DeIV1Xb7AC2X6GWYOPG5aEDT9CI72sSDoV6yDZ2A9B2wiX48uZGM0nXDnmmPdmI/UJ89aEhs5tvWIyHIJOATZY286Ow9KuLPRle9jXuGGdPzLJ3DrkTxOcWFfJzJt4cz35p5CL9xVrpmCZaVijc/VL59Gf10M5dEYawuYPG16szDEquftEVgetsMQsSyHDwOaJqs9sZcU3dIl2YGLPYLYylwJsS2BwfPO/GNn/oYIC5bWz8GqnGj488/n39y7kTGGsHJDXDvfEktoi0WG50PewFYSug75fMteGkvEHudv1ZE3GN1M1vWTQ8szR98+rkQXXjEoHfwezyExQjhQTKcQCF+Bx0AM3BDTKgQcTYbQnDgGw+7dRfxwUkjBZBromDjoG9Rcw1zEOnINc1RMxQ1W9JHBrU5v+YY0B1jMnu8H6b7Djw0WhbPZk//c0jsHYoRFyR5mFspNz3eo89e1V9RRwkjM42U0tAeKJtCte3HDiqBjlrnhO/N8aj9d4dCafjiOmeTG2VkrEfss80GEZJiq3ca3zNafNr/dO9fZiFKLeOFi85PCX76xI/4Q5367s0ibOfTqWJ6rlwtVnqiY7xb5Urfy48DNec/Ghr4YywrXAP6+IWy5hoR0x/fw+XX5uz0ND2XQF5hXp8Rdrv/9z3/lV5Poj1+KgtI/F9UDq5jHMfyk728Th1Hv7zn0GLISh4qXnMBgsxxC8++dhTcEtpQNQ1Yvr8BhdOEfzs5d5tp8RJVcyfOPEEbEVq4iXRH3AcKQ4ThWUUVi+NxBWOE+HM8QO2aZNi0I/+a4zgdvjGYLWdPE4QoWimUuH/z0uEIEBfcoyIJTVgF96qU8gUCVUElXJiuuU6SKMCbAuvTfj6tyn5o5ngqOJ1Y4ETs7FjsA28x1rBm/Onh+VwYC/Kbj1qISc/mZKXyLSnhr50swd5IgqAbVaFFSdAZ9mPFdZaAyXpaUnlM4Y60iokFBUu7asSBCqv5oIuLx8iRKVRVxsxbt91PZs47Dhj+oivT8WJiUn9Cv7Jl8pDApr/O0MYUTxjNQsiaKDG87FOJGy/PMHMhQm0BhaN/wLS7DezDmt15epEtBQVxy46yoJLKfYW5osJh5WbTD1RM9HthPefyKY24f9eA8lag4Om8123sHzGQWPe3aYhywAKOzL97T/D+QSVsA/u1s0hh+KWKPW/qhAmcNslxv+D15BQU6PlS4OY+0ThpuG0YzHswKITcimItYXghn8xAeQfiUcybE8Vd6NmhQfWamQTVrggaB2tPzZ+82t9TF4AImDX0zXhaVXoe3HNdiYxaHnaiM4tkaVNtw2AgxkYKYV4ltTbhU/Jdo/WZnMdOiexqGqUhBxDTZox94sDSyPVtmY3rHor4dlBReAkGcOzpiVDpecRImzjapOL+mWMph5NYTo08JVWHeOcaqlEwUhmju7NHo7LDErFdTmgLZU9YfVKMZFgJUCmeVSWRd+AoXOiMuHGMW+g5OM4uZuKpfhJA3I7pyE1ZvQ3QprXY/m5NIIbr6SqvRanwHoqvW76q4W5jowj3+vIbo6mD+FCe6auLzvYkuuc6fYkRXT+ZPQaJr2OVPbqKryfnsRlGiy+f/ixJdL1ovneh6eaJTiC6txp+iRNfLs1QSXSXRlaR0plfyaBK9Z6tIuuO6j38SmsmOrcF51sRDK9MTRwTRrH8ZmLgK47tCfkG4cjbEtM9Lmu1702z+ZQi/m7+ZzjVuQ34ZQgQn8MVxVzGn2Ra7URxN1Cm4pmpE9BtcTajb5FTVElyHLllJCZaUYEkJlpRgSQmWlGBJCZaUYEkJ/lcoQXCTN9m4Ez/tbRx+S31espElG/nu2cjMK+DXk5GRW+xcbGRE/h3TkZE+/b/ykYxuSzqypCPfIx0Z+lTJR0ZZx1jgfImOzFhyefjI7H8a87slJJ++m/deSceu+BQkHdtd/pSkY0k6lqTjeyUdfypZx5J1LFnHknUsWceSdXynPOH/gNIrCbgfnoAr2bOSPSvZs5I9K9mzkj37/t/lK0qflV/mK7/M98bs2ekF8EOTZy8jnnNnzzG/V+osmPhi3FkA+qG+yxdZ2D/GV/kKUGcR0e/AnSXLAAr6Tv7Hz/8BUEsDBBQAAgAIALxVaUaKmlIXtiUAAIUyAAAXAAAAdW5pdmVyc2FsL3VuaXZlcnNhbC5wbmfte2lUU9fbb7RaxblYVERA64AyKihhRrStZVaZZ/lDiAwBwhTCFESLbWVQEQIECGiBQpiRAEkgKpUAIYQKYTCESMMckgAhhEBC3lBp17vW/XLf++Gude/qh6ycs5+9n+H3/Pbezz45+fm23a2D+07uAwAABy1/+PYuAPAFDgDY6bb3S1nL41eWAtnXjsi7t24AavpOzcludoEtbC0AgPrM/WLf3bJ7ufAf3CIBAOXHW58dmVNLIABA96TltxaOsd4chseTkDm3PYsJZQnJCclvxlI9Y6e+1CGMPEvuOfHTkZ2d+/P2Kg5+dcUi9w407Y7Jo12v7hd4fvsN6tMD/8xd3yvfLDjxTbd/xEUJbFWvvXG6mmsUAzNlC99kVkabOVZzBbUwWiUs5Jjgoar4Hr+Nl8jrgRE3vGQ+tSDV8UnSDSZTPHvLPO55EBAFfBgat69ZJvJ8OeyDSOR3qG4uqjPbFaOYsaz0uS6ZIFxOPmbgp3iFqIFeYyU5WYO2ZY1j+z5c44Mt4c/jz4JzwV/ILj/Jy+FgF4czieJl8oCvp34tRNWbLBnxAbxJPD07XuJpvCmiIpKM0sjTTZyO4FbVjf2AlsMZh3CiSTO1a1NsH+l6lMk4t0DtUS1huYcWfFTZJytkwIweTdeymUmANDLyhCGo+VjPVaJlm0tAx6Fn0SMB+pvadm0ZeKOZ4FYISsU0LqqexCndxYCq+rxb3wnYMDSaTVrwU6UTNhi8cZPYxU89+HFBDcWYKeqjbIwL2+fWxMTIoiPta38+QR33jp2YXzqKXvt9GojgA4GIZTVEhEIymMXMkW7ypOMJS098Cg7RSUwJg+mVd1BJwjeX8mmrYPPeVDTZ0IfeC6NfyfG73JEjCXvOMpD5dwdxOCixkzu6hjcQGHHnC2pBEoln6seFcq8c+PEN1oWZMZ9Re9W1N3tqxh1eeWXy7BHrAy47gFRSYgE8jbUDgOSds4DBG7KznhUQGN+xyecNYf3KQsTOgBSe9sRiQYNd+d5C/JeMRxtG9W22M4dwhu0REWZf/rpAXy8OPIU43shac7RT+KavNWNYNpCyKeq6ZbacsykbsXGiv6+VKB/RGNYplJDMN5cwkjoyMxtK5OIydySTo3KKlXhwavz4Ajrr5wLHF0uPzqldoplTMQi7j3qSCNcy5XIq38iy1w+nl6QVTxezH136oOusZif63Zwxh4Z2Hq10wFOKlQIZVYnCVmoiVx1QZvzgCj3vdi63axGKO5kjyeov2FRwt97d8/okmJB/IbNJ9Sh2AFewOWfH5hpkBkH7CC+nnyW9ujIb4PVq+o5W5xwSBMrLcxnCYw0bMlgm9nNjFkAe9ZQfq717A++Oz2ENbRDGjzYdnm8zUyHBqz8QvakQUs9CLCrvx3oICebfytINNs9gj0wZUFb9Jfwd71vSoPhmDmZBukBfIZuRY5vs/3OAqrzqMp3HKayOx2qRbhaB8ew2D4YgiZpUw7qw8XJIj8p35bV9dIFX+V3oFIJSCyPNdwJIhpb9FHNpweUXBa6Tj17aHYn4z7OslJPeHRENz3zJm3kXqCTRUN2Sf3OOj9oluI21yzoov+rWJNxuRVdTTRdeJAKJFHOm/AkFr39FpJYjpoFFyeiPkD2MR50hHgep59vknijqlNTt9MXxTXYAJy77XqEOmA84Pe01yAOv3+okm/XywejE1aAieBEoAGfjwO/ip6ECgwi9QH5vXZXLQXLDQNjVLxm9tUOmrABcb20qjb+PMlcjyKVsfB16dta5rnoTjgD7uNT1bv6WlBdg4rxswhMQeHomjGeS59D5xOek0frnvmSWliQgwALIL1Bmus2k+ZDJfrtz3Ul2pECIw5A53fHtJbojeQxbqxsy1gz3Uv8dRDChms03EBvQDdxGXzdvzhMo0wlW5nVICT38+hp6nfhM4k0mcF0BAC46K+kWMNPQskvueuFPtJ+DC/2/Kzw1bBmyns63gRXGvjBy2yIe+9tzmSw5zxwHtYxn0ZawG8ITBL1MTR22J9vIDqYtY74c6tUKZmjERJWogQp3LQHK7zu7cWbAebZ6aWDZXRKcf8UAvHktFKcnjfPuaBDbOAyAvfPA04Uif9G1zFJQP2XlWsgYFuo6bZoBG9DNgCpZAOnPj/LmXXhzRjG6JjzRySK/V6lTpuglfsJCn7hTMB5T5T+yHEsv69RhGeUsrdWwWv3HQm4dpMaU+jxmvcZeojYyBPmTcA4fsqFOJfnCOR+IZZjhGvJmD1aLqQQas2/iBY20EDt9Wfx8fQZL94MXaSSatBMQLi0Qf5gCkb8tvDg56evoq5ZpCO+Su7kOxk11fz8YkUMm808CM/OwqRBjue5YuRH4KZCr3W9HBxv75HoUvu6bGLOAHYi2Jk8oPLoVaEupw31t6Hvt7VVGnj6DHNhA1NWkBo/P9YnZ8IPW/VVK36Wrzzo/LVR8DM6HenwwVXJm385hw62av4riE9w5y0UUv1TahhkdeazcCDtvQK4bhTqS5kassrkQkpUKbLRzCmpQg6gQuNW4DEZ0+nplDEBRy3Gg+GWjIX2f5trlhLFmgVHmfNNCHTGiKoAB7lhGqPEGTKgxmWR7GKcWOrJGWGVFIMrxqaVSrN8OQAuib1mZIear2tfN7/p18tdzakcMoRVH07t+jp3ODsxRu2poiQFNwQX2sMKQSWiBj918J+DFVECem53dBQwiByny/1j/Y1CB0HCsvBjVb4QdCXBdtVYh5TB3ddmgLrsjFZFpyKWzLEdpFDUltLP2speuNGHkypejedC1iK3wcyCnPF43JLLiij5AdjMIPpEmg0vPfaP/UwQhxyeK+ytSafUvZvxgndV12Zv0jGwTH5Uw+qAuOZoEg1ANNFkBhk0Z8PEpg2pIJTfEZRWxGRCQN8zBmKgKIWVKTGaeGe+B9oYGCYqFGvJCIlfvtNk3QlirZfjV4bUiZfRwko2wJeyDV0eN8TFA8saMpmzlv/E8C1tQUGqsts8Q+tsbB9Z3dufUYyf9z/q2lnX/bFPWzc8vWx/+uTv2T/k8M34VVM+LcnaAZnmvs3sd5Dqk1TFgTr+GDS38mLgPJ1cgMB1esb/YW/q74c82P1Rbvzh6WqMgQLyAWaklZ+gl4djRaVEu/ZRF3O+G1MaCXh3WoJE/4UpXX1oHkv6cO1q3Qi7tmcvQ1GB7DRRuoRNya7xR4ZBelV1vZIPPg0vLhFStTHq9MWvatZvdyHHtjiWzICj36fv0pUJQBhkD6bralNFEUZZRhIhcQIX4aEXS23vqTGoTn0MbaoOYU9eqWI2yyaHvj19u79J9uUkcNBjFxoUFENJ8NgxY36Wm85hxmc7SfBdcsCtnY7QeABgzv7WHIe6ozfoRJC04IltRvdmTZ9X2yDlc8xZkLk1qDPiPndS3y8pC1iO01DKjd7pitYBsF/4J+6t6mfPowAaVawuDffAbuZC2UBk1B97lczKvAIbMMna9DxJR/N4FCuw1wtbB7ax2O+EJd9LTfN88fX7Xz/4U41rWctOp9L9wgXQEJbI8zwD7RB8D6A2btEJWySpMNmcM6V6k221SPU1JYyhrXQuvJ53vY2H9Slf50Z2BPS2hd9iqcG/J0XPzAqXhK+QaqLbIQLm5YjDYdWMVl5jtF3AKJqbn+l7zRkoURjcJOkEenZw02X5Qe9uDnUVaqDXJ2EKjzFgS7C1wd4SVYSQGq3tka+mrh9qPjYVyZ2CkYPrj4Qjz1eOAcNW9OFiXnK+PN92MkLNRT5Rx63p/2027vRvLH1cnmsYyJbsBY3tSuMpxEsEwU5xxoi0WsrHoziVt7gRwv7A4DgAkO+/aqhvdv4raAQDc/65fVtgWK/x3AZwkFVOlIe3iKR1ZEXh9f4q2rLV6r6xUBrz+ZnYnAND/S/F+mUDjf1vQ3+NCXKdREJsziND2pfSwkIia/Z5lw97xnHnXzY/D7fqmQ7Vnt/p9f6PmbqWPZIMo3VjJZX4v8604PSyR7WFv9yT7buH8HvO1t3+3Hyx1ZMaJppDlJEmazOp1JT/TuJX7/EEHe1tQ7t35pMGFE+kzaMRm9wlzbVl0yU4nMSnch3sO69ubS1Y8TJLEa92uVhX4mqkl0eLEza34e1wVopBqZKuKDS96htfnMdb9TvO61jJ7yW9dU2ruIt22QjvQKR+VjeuVlwF47/IQprY9LvplQVZA6eDUINbPRdb5XvaLu4nW/+9fyBAW0FyAVFPh2PRcOTpp4LG5eILCImWi00pwSBnqb9QrvAWcMEQ8f5SatKo+aCYYdPAAnaIRt5jkbCn47fUHM36vHkrYLmwbuId/sST/ixNvCzfX89Gt2cXrFfaJQfzFiY7A3LZua522FX+7ymA5GW2qnuMIVtdt2RxNAvcsc9ip7bM/gyDHUE2BmE8NUzGJvXyw+nGEKOJvdUQNYLoVma35a9EN7UTn7QAGJZgxV3Xz/a/Z6aUZz479h9b82TFGZiV6t9FK513SCYSL8I9Xt1yQlhiV8zIK1lnNh2q8jUDLxI81iUEEGyPie5SvKLQOkJC3LV/VeHCFmW4qSC8Nfd5vFHzFrqvGCrMcsXZ3+tn1AkCB8fVMrXfzSdmf4aFjHr2LHHcNulBytQTHrSmIzk1HJntE32c3ABKkVp+dhGtUN7fWD0Kw4xd+KxPEePQX7B71LPPMDkR2ZJ4BML0+I2KUSEsvlVcBv+V5NhDqQTEe52OpZbW8T6HBAtOmR9KqyJ3hQ8bML5zLtf6i7t1yzGvHsmsr+mGa2XW5n3DU9JcNRY3w8+HOjFXh41t+ALtZ58fbOWSpVzeLDi0sXLCfeWH9IFPuQaPA9k3Vx6H5+OMNNdows6rPqCk7y+WVb2qzbeW/JSlZKzvQuTWeE3APDM/LcsRpY1uXRH3Hor5HWBiufrAku87EwzvHKRqJ1KG2pMGln1PVFH8+ZHxIGMbuvFt+v43hTHf/NTgv0LToIFGDBfuJFvoZ5iChkbC0J9CCIZRlydH9BzD7WTKqJ643lalgAftHUyF7JiWjrX7wyjW8CVyUOLJrXLxinxIwJNDXYaiIRCWSbR5wo3uK43u2nSaQYSl6djvjdn+KRJS7cHy25jTm15haP0TEjCcwx6gM61VkMv4iiGlFDm73kaX08B67r5L1DjchPmfiY9shSV+QtsBUKGNVhZt19A3RJQ16EaDAeSHh3lMQN9KvNq12VedzGjactP8o3F1f+qiFTpD52cQBRg9Ix5x2GFQTA78bj4G3KN1Rdv7swSoGUlI3NpVeeqj6EcWNPe/1+mWAVw77q+avcMY52+gGH9vHV/5g/RduSUZz2OZL1fhGQThpqmObTJtNWl+Pl6NsOB70ndMQH90C3mLf0M1/TNTu+uh2ggyL0GkNgN1q5+CV1VyZAqMo9c/OPnbi/ko44F/e7rAEGcYODdIJIbExeuowTzPC3xSg35g4z7w6d4pYgQ+juGczoKLF7RnoCsEbh3NxCd1NnJmshrbmO40gPGt5YnvWLH48tk9HxCXTk8zm9N+VGWuj27dVeovaxtwu41esIbz5Mkf6arnR38Zc6EkOwufBMTd/M4BZN/23IS4iyxKQwRNrwpg+s4MRk1VtINSnaO+GkaZY2zBAo1W5jgkh598EJILpV4xg/YUS/yxjbVWXzzhk1Lpdf0LHOSydyU4uOmK4YcbthYi/Xwxp5bYkeG7Pt3bust37DefQtdec0D+Gu89TZqogWqz/3gErKQt1j+PdPP/tNP73RiUw49xAgfFkmfx9MNmFtL0ADAxieS1mW9vNiWYPOWbgnfEYN4Hth3nUEJO+Baz9tjJbSPAzG+t5iHNK9A3hmepmuZzANlMhdS8lKEYYJOu3HXphTQAwBpeOMqBRd3Li/CruDOm8XatxL8IEEBnsDDJpexYO0BaW6QbDthWH2uodz7nKCAGiuBfzWBSCdvXfirAMQwPfFUcnGeN/FegPnEtjvi/tBtJCEmU5XdvO6cd8rxQlUir5dWgoSmgbEbiMVbKeej61qwd/gChDov3vblanC3/E3mwPi+tNL41onqqybifiq9jcroLLhaCAxDANAHXVzR1NW9omw+vsI4b7y/BfNstWiTPm+19MTTdMQyauVuPk6hsDwyL6ACYboZE55Rnbc6i8FuK7jOMVBIyUnFnBMQm2p01XjNvwP5ymiI/2NR5sPDaJCoqxXD2j9Wmes21hJds6A/lWKwdYarXXtthYttQPS6YhlHh9TmspCD4MKBBEkab42zniD2IX8xeRgLgu6s7zR8poMKbMRpfNiM1sb8PRG1Tau/jCKwCw6X/o5z8ONyVhGNuLCly9JOLYp0PPwmNrjvU9mvZc9ZyIj1Fc8rpdfumz3zMVns+N94fjrZ4Ev5vBWmdRvdxCm3aW717V93gw0IOxc/hMxj6Xx55FBdZZzQzX+XbHneHuuRiFtafG3/qo8Z3+UYWBAN3drW7bhJtMZrwXVlQqGFhce2Ba/QYfIr3IYjppxJC2czFutUg/NhthuXjyhhfjAMb9wdFkcPWbOSIvHTso2EZHnF2MTHaRX3+BS/88SlZM/d+/iM7/q7xASxbAQKq5VJxtIl1tJkr876N7YmTF3KwlEsfbdnjNai1+vqL8r+INZSGc6HiMAhfBp7tPJFZi73h9vz2Haj4EoZ5ufLDWMZ3js6z2h62r7YKpWwgb/l4TnKpbG+PEa0tOn2ynIphbRYkLq1NWE46fyllcG4ukQszEE4eJhpr86iW+K9Ki3FjrPSshyFUlWOWal1dAQXg+dOCDZ4dGXUASeWjG/THI63hUo9gGqI0QA07TXemO7DtsoaykmafMfUO+Q/pncy3RKeGUWQFscqtu5592mdClki6juL2NKeFFLi1VT3OPFPaYyJ92UCwvKpdX0bgc4FpW/cntra7TGULQqKnzdLPWbICXLmFIiwXCO7iFFg0vByc2VIWAc1z4lKQfYM1Di/iLnzlCop240Oz0bkz3gNqiU3/vit+ToJ3MExdI3CtVZbq8fVlOcr/MEQ/gWHEBBe5J6vzcH2dAIBUWLj1b5ORqT9Nt0M6baRln1fWGtRKimK99aJRt8Fusbit9wXINrLCJ7TUg9+vbNR/IhLdX49/50gzQmhoPrlWXtD5qdXd1yEtqPcSKA8e+A+3uD7L1HorwIp2ccXFio+Y6BXa0OuhGZQAb8/fGSHJJmdI84XyxCmA01PAd7EAc+RMwBpxfD7pKPRrk4Pa9OxSjW/XuP2U+X5Ku5AZI9BK1j9eIKEGtNX5awg7ZAMLXhixaXRV/5GXhh5fx+duUSnD6yea+htyTVs9W7Snbn6ouI5MUnZFs7Q6/ojC2nUGVaChBfSyDGVzt+6xnZXg3wzEVbEo63VaVlsU50Xzt7pwPWz+mXNeu2qcI7Lqbsa+tiSu6d5rl3awS1Pw3aa3u2xpY33uyi7EvoeJR86P2k95ngNkzfsFgmYW+1wryjQSomWL5UIk77KhNo4qifgbK/UtmWtZcDab37IBWaUNBCAzCOhHnkIdIR88olt+IuMFpkep6Km/XIdqYzvDY+XyvGwmVPUaZbK/qFr8jzuXboCGdZvbi5ApbXxtqVc7s+yOwhCJm6y68Xh2aGplP2E5Xg7rFymB1sUIUVVI48oixD9eOiDf+LLOqaN/uxNXQet3qRvNycY+xvzNa5ECxVt7eGrntEV/8tg/XesaRATfoZL62je1VfhLsyn1q4t2ZwKhDVSZ9ALuxCl++4tYV9OAyYFY1aEOrdFYFXuOzizAPudroctYoj1SGTwpSY0KUv/Avw6AP9CTohjb9GjBSA7tdM3WhSltDAs4+Uugbza/UBA64tNTwWJV4rX9UvFIIOXoISYxGcfelyeX47bVrqcr5hOt2cOrE3C7IGYLibByqaxUi9Di6sxd+Dw3Oo6wEcpSDCXecd0/sG58P3Z7xDKd3n0b24apWqOe75J4+gx511Rh0tg6r3Bm8Dhpbmomfl2c96tsng2rAyzdKMUovcTqLXH40lu/6FofDTOnnlOifSVQco3G2qy88ZteHR31u55Mv+Ds/CdrN2MUMmqLwryxciA0oOBl2oF/BWaO4L0imx3uoJCUmulwXnYZOckO+tgGPtPTWO7kxbLcPN3grzLzmXucuGUE/uVrAFM9pXFS7H+BNq8yHqy04g3BpSiyTTvcvGSDZZVZ0d0NOdZPbTNAlOxABYuHNsPtHS/CCLHybC5e1b/rvXND9KcNCN5MlDNd4MVTaGR0Y6UgEUaaJB94rRB2tGnhu7IwFKUYh+Y7NHtuJrpH3JjkPO97gYvHndXSc7H6rguqFHCAppPFz6/InFInuccgd+k0HSt2QV3oz3hqx6z2FBzDHphw7u00GGdtbJ776Uce+QrlUOZTc40BlLYXQAXlUeN6iG/MPL+zIkBCml5lf027ukT3TeLntAC46MKppPAB+jeq4PgyL4rcUgIdA2FPR8f+cvHbUv/NzvzkQhLuKfX6h/4JrGShmAV3pe2eHQVPBLS2wG32dZkKyfoVpUKGnplt4/gMo3erpQiw8LIW3HN85v7q9PzOGRyrppRHdgoX4N/Mx/wfn384eHmYaeAdMLK98gSM2cUYUtpaA0vqI5+JBB3uvwssapdrlWGX8X3hezSnGDIK2mAJ4WL/Lq1S7cavQOpF2flY9+q+j45t7VUZuSYuf3v51ln5CylQ1V7S+FD3cZGKmapZwUdbjuiImhWuTeqmUe4uS8ccRmbFP0oul65/ZlzhjzIRHWFW9mHeWrmVKDUy54C0DH9c+DrevTr5wvUSr2Hq2YpMpgmy1u4vmXYg40VBze1M3XDtctLxjaMGVmPE/fHLzr+Bfwb+CfwX/Cv4V/Cv4V/D/gYAXy0oH6te2rZ7cEi1mqG4uPkbxkoR42W1/yv9Aa0R4v2QaSGwVlSPWyykzZsJWCloqQjP3uyGrHIYg2D4A4I2RmIQQk6atfdY/XAWOuei0rXxwKhINIyTDc/peagOM5gTsk8ip5ocpXDVzUTeFKhVTmcHwrN4hZQBgVqNkTn65xzaJM5wEKQfk3hZbE1esB+Cev/iI3/sQ9s02cowHxy2AFfHYCOEdM+VcSMcVFdO4qxziyp9PdOw2BphkHSJBJJ4xN1eOscO3Aw9DKzUMlivmz6BvTx8d1UToUxP9VfKGQxQBb6bIhmQ9qoke5UvkRV8YtvA8HfXUALUq37b4bv8Ax+T3cQvhczMtg6mMXzITF/xQew6r2DxOl4/Q5TZI8UwJVyOPtPUeVuOXWU3rXbfMGrZeNooEievOUBuZrC9U1954lF2Cm+p6pQsFtQhJJUJl6+GLl4C8iPJuJqw2FsdnRGv85WCG/bf8w/eR9hf17DbfUKehaQ5SCADAfWx3ptlz+Ien3/80ehWpOVPUCGEMj1vAsLpCmi06eUG95Jsd5yaikJev7DeaU7lpc8P+3YDBIZJopdw8sckHY/z2cq2XuytpWKu2Q/OnoTV40aKbqrN/UR6sSGfmmp5SUk00XdjWWvs6pS+j2mFkas3kVpfWKHZUd0cyefDKyvtol4oividHu/DPHk8L2J5AW8wizjp3BHTKQrjSYE96mju8wFKVrjl1Vd07oVi+muiNOWB9z7M9VC4TbtN1agNMYLtHg2ulrUMQpnC6vS9xNyka+RV4JCTfoRtLydkP8CwKRS5mLNNqR/VvDRfH/3JKbZbrO3wZ6pBsa9B9vpd2gxQ42eSW2n1HgG7LaEziJchOAsuuOWRFrYfBhsO47FGD8svGNXZzOHu2bog+5dJnnZHeu2OGh0ZeKg3vFnvtxcWPnLc5N/traai+pvqk9/A3Xb59CheEcrjA1sI27Ix7s67SzNcBJNoljlIUQipEIPhrS6xmS+lUCz5X6zigRdNLx007+CAusMR8+sLLFK5KjNxReordJD679YBzl2lmgks0odsBxy+5ub71SoewgWbKzKbsOeIH81Ip2Jyr8R1OvF3PkUBrojWC5XBoUS9Yn7y+jCSKsUsx1zy0AeGGEa/KapCayKYvGV2U9wH0ticeh3HEJSXi0uTKCin76PDJnJy8+s65Q9DjFjD64q5Xr9+Vvgfy5R4IX6ufm36+eCJs7WoqLS1Lgp6BH6xEdFZsypXQPuSfdqfqbWKHDcgfY0bXW4eq/UcS9+JYS54RvTMj3quZfg+5RAmdqCygQrCegE8RUQTy8of8h6H+SmB60lEL2GE5lcD6woNP2Cl27yxTumZxcGjuow8JxbdV1R2luyjz5lyhCbXOhMpG5XxI0xtPrkwJXAfH/kgtRWl7mJNw2ahx1ON8ZRc9txhlIk1nx8orVcms20MurJ1fiAFpkui0kFbAG5DB1UkJhSmm0FotJ8e+idB26ED6ZFdCOyMzoCqvbFBQvsnM9WtJ4iVV6ZKTFOqGNwD1V0OUhs/Qs5OaEochHn285QT4d164AWLfRoAuE5qf6Nl8GPtV1IPqAJLTZKZfxlSXatuuvsqT5Zv9NJZBouHV2bLzwLukR4zRiB3JG2ExRXWYnlPwqhlDdJehdWrmjJKi98ypCgj/oqHOL4PHiWvvgaTMrZ/re0bCjpcfwDVB3IbnkRw72irYNWispismnf/bKWCMy/0MI/Mqrl9K6M4YbpUpfQ99L+6NcyNLff7wxypdE8Sk+qchVoQK9Id+ilqqyO84KfWzfV4u+npV7x1Gtr36TzS43W5iV53jj21TJt8b3rJML9GfuVRx8924YUqoulbvnAvdhx7PwGaHeCQaPCW5JTNBZhuxEz8eL9u4p2RxfCQoxvO9rQWQFJEhWIIaZo4AZ7U7Qn5kdPGhI9oB5N0AbjPSOy5wHZHoQgY4v33d5xJgASy57DRRN/0M+n202fPD0w7R3LsWoqeHp6lfRWn8FpDYOF5hElCAwmp9MHXGBbu6cWccRma0e1O47zRqCRGCRNIfISauD0ehCjCFKPDyLZi4A5/5V1Scft50jgzVNNzvMfBAboNuaGHkoEmO04NabZ+aY2OQ6iK8wa1+ye9qZlBB7nVvUdWQpAyioTDNN1jVuYYerbvp1ayTs4uh1r6cXRuSJHBBRPMHzCUDKCFRKglbajTfaAwb/3rvkL8s4sR9OGvRr1HD9tbgv2L0QwCbdW+pnLWodg961Rcpf5dvSh/U7aWZRBTpnTRPsG+hOIEV1EmgBdYpCyA1WKmyyZBtvkoMpUcQc9aTT2c2KoXQEnIkmc/QWfmcx4oWQmnCxH6fEfEYVTLm1E9Rgl5ii0sOJ97nvz2cFG5kGnXNuObPsmKU/ZXIscncGtKUyZ+DFsAdQESI3wG8qKPAD34K+Bl8z3acGN2eidrpWjgzeeoCQyGGhLLmyP8ZhDsJY+K1kJG7GVeqyoLiYaPYk+XTSC6Epbmhqs4kF3EeQpxVowaeo6DIiZgLFsLWmSJU3x4jdxWH8yRoBuME79vck6TuK16ZrJUpme0HMfCHlV2lN1jMfN2txUWqPFAZ7wDALDq/1Zk5rrAXCXxVyS+523FWVKI+o0ZD+Mzsw/nBKrHCMgiGpzEMGqV9Qwipbw805wWjh8ZcE/spoG6q2cYC/QZHv/W1SJjEE+pLl3Wk70xX8MQNfFiqklmcwLuwjQeTQREwf9izcn0KfWNoQv9hqGZHqMTvpHToxRYpyE8jJVPSVa+xr99E9D2t/HRcUEhfL+LoNjtqUeHzJpP95BxWgQWwwbYC1O/lvO6iEV7WbejSSfXDDSBCmrb8Oasa0ouVGmEO4UZ9iYv7iYs5pzeMiXxjlIwa5gxZXSB+T1OKOHWMuKxBbBB1o8XdFHNxh3n44al7iLXFMw9H4xEujawg1Cm66Asgmyh+5dP3VZQsTU6yymbluXWuRkh0TE9x/M9JG82IeBwH2CooRgH97BLIuesYQXnagPJWonmTm7Lglz1SQuxSSZ9WhLINA7X1ro0WS/y7vfh3pyMqJFbSkShm6Oo4k7bQgutbQNuuT22tt7IEa9aaWVTLR+0oRvshgmblqwxnp02WUUzxdBQ9LIJtIdRnfB11tAEJLM7/sfzRR2gBer0C/VH8h6rkjyhPbk7xRkyjcLNma6cqPDs7ffjPhmvA87M7r9sHLnlsZvL8KRZCHIT4c7HGLPab2XbGQhsRMwqNtprZizOsIWnc7IkV/JD3134WuITychp67/4wFAvBUvDu0f0U5RdIpLaUw9zk0N8NqIrfqhJABZ44sQtC4BKmlIlX29YXKR1o4XLhivqoaccGSOPUTgByZqvAW5Em7gk+gNvYfNHfW/mQi0XdkUz5bE45fZKwiZtsylaB13yAasJIm9+U38Zmvw7hsinWzhdpfk8RrM+55E8PIO8CaA8YUj24H04+DDVryYXwzFYP4WZMlkyavOz80UnrcxjySdLleGVznSiiZEJ1c4KW/tNavY9U4INu58Gi+6wfxIi+iJmdIgO79afs0htBMv8wLGF0LV7RgZSzcDPJ6n4ArzjeEn3SUzh3S/TueHs4bV7gQRR4DNwztmLztl6ymksoxux6l3D/BUbR7ow0OcZQ37qTcrURrvwN/ZtJGdhyP1JN+L1XlTxfFuB7sY1RG0nLl2pb6MaznecJ8NVRS9HgJ3DSNFh/a85c/XRhl9qBmQB9mYfSa4V7AIBwofym/BGw4sTzSauPbPdIa/do40eMBFAUNvGx0cXZ75Ma1avxwj/Mqr+b0vAR9TgFczaY0k3KY7OVEmCpz43wdrwx6hAA0ILgRnq3Wp78M0au9bwLhjIdeelQdxjQ0GA2Jts6zydh6T1QMoqWjE5nu3jnZcjK9zeSs/9rLU/w4yOuKcmuAMhZ9dmtf1KgD+0CAJKtl7f+ZUGyAArW2bX2t3ZuNS1tbd/Sh6FGzxPAZ2UtbxJzOuljD9UFAf3VEYp6Wzom04HjLUEECRSiL90Pemr/0KzY0nJLu+V3dt/W3LiX8l9QSwMEFAACAAgAvFVpRteZEilfAAAAagAAABsAAAB1bml2ZXJzYWwvdW5pdmVyc2FsLnBuZy54bWwtjFsKgCAQAP+D7iB7gE1NrYXMyyQp9MKkx+2LaP5mPqZz1zyxw6c9rosFgRxcXxbdlvwR/cmutwmU/APYbaEmFPrXMw45WDCNQJJaGd0CCz6OIVvQvEZSihMpqN7lA1BLAQIAABQAAgAIALtVaUbO8+LqUwQAAA0QAAAdAAAAAAAAAAEAAAAAAAAAAAB1bml2ZXJzYWwvY29tbW9uX21lc3NhZ2VzLmxuZ1BLAQIAABQAAgAIALtVaUYl32KDvQQAAMsWAAAnAAAAAAAAAAEAAAAAAI4EAAB1bml2ZXJzYWwvZmxhc2hfcHVibGlzaGluZ19zZXR0aW5ncy54bWxQSwECAAAUAAIACAC7VWlGSEisH7ECAABRCgAAIQAAAAAAAAABAAAAAACQCQAAdW5pdmVyc2FsL2ZsYXNoX3NraW5fc2V0dGluZ3MueG1sUEsBAgAAFAACAAgAu1VpRkFYdiORBAAA3BUAACYAAAAAAAAAAQAAAAAAgAwAAHVuaXZlcnNhbC9odG1sX3B1Ymxpc2hpbmdfc2V0dGluZ3MueG1sUEsBAgAAFAACAAgAu1VpRpJGsJmpAQAAQwYAAB8AAAAAAAAAAQAAAAAAVREAAHVuaXZlcnNhbC9odG1sX3NraW5fc2V0dGluZ3MuanNQSwECAAAUAAIACAC7VWlGGtrqO6oAAAAfAQAAGgAAAAAAAAABAAAAAAA7EwAAdW5pdmVyc2FsL2kxOG5fcHJlc2V0cy54bWxQSwECAAAUAAIACAC7VWlG9YvaeWYAAABoAAAAHAAAAAAAAAABAAAAAAAdFAAAdW5pdmVyc2FsL2xvY2FsX3NldHRpbmdzLnhtbFBLAQIAABQAAgAIADMDgUTOggk37AIAAIgIAAAUAAAAAAAAAAEAAAAAAL0UAAB1bml2ZXJzYWwvcGxheWVyLnhtbFBLAQIAABQAAgAIALtVaUaYCckyjgoAABRaAAApAAAAAAAAAAEAAAAAANsXAAB1bml2ZXJzYWwvc2tpbl9jdXN0b21pemF0aW9uX3NldHRpbmdzLnhtbFBLAQIAABQAAgAIALxVaUaKmlIXtiUAAIUyAAAXAAAAAAAAAAAAAAAAALAiAAB1bml2ZXJzYWwvdW5pdmVyc2FsLnBuZ1BLAQIAABQAAgAIALxVaUbXmRIpXwAAAGoAAAAbAAAAAAAAAAEAAAAAAJtIAAB1bml2ZXJzYWwvdW5pdmVyc2FsLnBuZy54bWxQSwUGAAAAAAsACwBJAwAAM0kAAAAA"/>
  <p:tag name="ISPRING_RESOURCE_PATHS_HASH_PRESENTER" val="5bbe9e82f2ace8abd1ba0cbf9e794bbf528672f"/>
  <p:tag name="ISPRING_PLAYERS_CUSTOMIZATION_2" val="UEsDBBQAAgAIAEQBi1NcrbH4oQMAAO8MAAAYAAAAbm9uZS9jb21tb25fbWVzc2FnZXMubG5nrVddc5s6EH3vTP+Dhpm+3aa9b/fBIYNBydUYIwo4TvqiUUBxNAXkInDq++vvSjiu3TaDP/LCGMnaPbvn7K4YXf2oSrQSjZaqvnT+vvjsIFHnqpD14tKZZdcf/3GQbnld8FLV4tKplYOu3PfvRiWvFx1fCPj9/h1Co0poDa/aNW8/35EsLp14zDzfx2lKxiFm3iwglEVekngZoRELvTEOHdfrCqlQzZuGtwBm9GljYdhgHHr3OGGpj8GoMU0zls7imCYZDhw3exJIy6orrV0kNapVi3S3XKqmFQWSNWrhLzzPwYN8kKVs16hShTgCQjohEQP3Nr7NMglJds+mNMCOi2v+UAKMvBGiRo3ghWjO8RHRZOqFG+OB1OdbvyUB/gMrt7IQp7Ey9zIMIJNJD9xPMCwEbE6yfx3XB5Am98+yfUIyXTagNyRWvOx6kjaKHHI39vwJyyjz4piNZ1n2E/eY59+GTvs0yhIastiLcMgifJc5rnkedy5O8K3jmufguVmS4Ai0GUKuGUmtUH06jUNshXqvOvTEVwK1Cq2keLayFHUrG+C2BCLMRq5goe4GqQ3o1IO0JzjNEuIbSh03VU2z/qtXe9c+qQbcaVT08imsT8OD2V82QoPrng1lKgTqplAVl/XFkGuIEcox9tJ0TpPAiL8FPXK05Fo/q6bYi2/X0ZBhEvkUUuhnO8ZNdW8NA0YJ3atpRN4OGwOUns3MhpE5iQI6Z5kVgiGj6nQLCa+WpWiFRStNKDy3WXkQjwqYKQVf9VkD75amwQRNoUa8G8zG9A40AKKjx5ygE8elk2NO3OMUAsLp0JnIuyU3ffmDOl+k8yLNnBsllOtNpzTMraTqNKwYNkFANnp9cZybFH+ZgWKIF75SAb3Vlza9kCvocUC2aAYdQVH6OCDRDfsyI1/ZtUdC24F+pZmv7UjgxYrXuQBic95pgdawV8jC7hmJWf/fO/kf4u2mID9sajkK8N2HY/Hslf8r6uNtK6plO+TaJGwD/xQUppxehXBI6Kf5307sN2FmZ8afzc/eXeIYjgZBnJmpw9l6UyRWKQd3SSuU09vjzszaa2MZyUK47kRgcLG9y5WyknCTOMDmbIpNRlNoNn3z2YtkrrqysMIq5TfbgGAwdZX4fRo+NqqyqyXXL4ntG+DVOSj64JLeaXzEVNxq42B+dqRxOkvpbGwxp4xeX8NEenwcOpERiP1NLiS8L7ZKVbD0C9Ltm7afJqNPO18q/wNQSwMEFAACAAgARAGLUxUeYBujAAAAfwEAACkAAABub25lL3BsYXliYWNrX2FuZF9uYXZpZ2F0aW9uX3NldHRpbmdzLnhtbHWQQQqDMBBF957CGwhdh0DXpUWoFxhxlECSCZlR8PZNRG1p02Xe+z/DjGIUMX5iXdW1glnoKRBFS5xRNe93tgwLXr1xIIZ8woK850omNyxRaCMyetmUHsFyyv/wY3hrYT0/4iNeMOVCZxzqS6mwmVzysJhpY90aUI8R04AvmHPoobd4w7UniMPjDOwb/9W5mzabHd5pQB0iuSCq+UBVutdx9BdQSwMEFAACAAgARAGLUx9UimowAwAAxw4AACIAAABub25lL2ZsYXNoX3B1Ymxpc2hpbmdfc2V0dGluZ3MueG1s5ZfdT9swEMDf+1dYmXhcA9omTSgtYv2Qqo2CSGHwhNzYbU44duaPduWv3zluS9nKFr4ktj1UTey7353vzuc4OfheCDLj2oCSrWivuRsRLjPFQE5b0dmo//ZjRIylklGhJG9FUkXkoN1ISjcWYPKUW4uihiBGmv3StqLc2nI/jufzeRNMqf2sEs4i3zQzVcSl5oZLy3VcCrrAP7souYmWhBoA/BVKLtXajQYhSSAdKeYEJ8Ba0RCd7Qtq8igOEmOaXU+1cpJ1lFCa6Om4Fb3p9Lp73XcrmUDpQsGlD4dp46AftvuUMfAOUJHCDSc5h2mOnmKw5sBs7p9iL53EvzIqclgz9YyOwsVLu4TjhHI640tjOEKtpVmO+ta0J1QYnsSbQysx8CGkmYUZenarHvydOCFSV5ZK27bVDhE/Da4o8T2YZKI2jC3fyVgJjG3lFJZJMeZsSAseop1eg+yj0F5EJrQAsWhFxyWXJKUSkwuWCsjWusaNjQVbJbW/lD7UQAU5k4DVx8lRGt1aD4vKcqoN3/RqNWN8ZLP2V+UEIwvliIBrTqwiGF1X4FPOyWYKyESrohrFErHECECLM+Bzzg6qUC2B9xm6RBOFQ00sxVJwGyx8c3BDxnyiNHI5nWHh4jiYwG8+CFxSY26hdOXjTvpl0O1dDYbd3sWOXyBlMyqzB8KxnHhR2hfh0wWRyq70MBwZdYZXSWHAqrk6a2s+Pg3risY8P1M27vANFE7Q58SvA7KBfsGUv4yVhyT+jx7UNpvTWbXR/eat0LjFAVMSmDiRYUsCueyANYAZlURJsSA0w6ZsfNuYgXIGR0KDCGjzeA+DPpZp9TaFGTZJpRnXv0eyhcRGmfWVLnwyGfHnXyvqdkYYs1Hv9LAzGpwPRpdXo97FKJxGa/V4a/dMYt/Ut/d4f2i8xhZ/cto7rxP5IQahVoZ6aS3ccR2p4891pE7DmXSycR7VcgF7zDTsGewyAgrAInhFFfOUr4JQbc9cMX/NhvkHVv/6Pglrrz/tHQ0+HX/p/u+74KlxCG+rO1N8516TxFsvQH6mAAkFXqv8obi+NbU/vN9N4u1TjQbS7l4+240fUEsDBBQAAgAIAEQBi1NxV5SdFQEAANECAAAcAAAAbm9uZS9mbGFzaF9za2luX3NldHRpbmdzLnhtbI2S0U6DMBSG730KgveQTY2asCZu6I3RLNle4AAH0gx6SHsg4e2thQ1UiOtV+///19OeNjInqbwWtZGkNv7KFzeeF6VUkj4gs1SF+VbOmiezjZ80zKSClBSj4kCRrqD0xe2bG1Hokv9RZGtey+SQ4ljmYf20ja9Chhr328d497wE1FBgkEB6KjQ1KrP53Wu8iu8m+WE6bUhkfnYHGqYDg2bBusEoHNe9b6DFFyUrYNtnazCaITnn9ExJVO81GtsuZ4ocSmOJP/p4hH0J3WUzcwZmnCXkKCsU6znEOT2moJWFU49djSLXaIv8EvskKkhKfMcuIdDZ5yUy3H3R7ml7x6bCD8pQ1JqqmqNwIrmHGZ/Bzu1XFl9QSwMEFAACAAgARAGLU9ebcJYrAwAAbw4AACEAAABub25lL2h0bWxfcHVibGlzaGluZ19zZXR0aW5ncy54bWzdV01PGzEQvedXWFtxbLaolwolQTQfalRIEBsonJCzdrIjvPbWH0nDr+94nYRAA10oEaiHKNnxzJvxm/FztnH4KxdkxrUBJZvRfv1TRLhMFQM5bUbno97HLxExlkpGhZK8GUkVkcNWrVG4sQCTJdxadDUEYaQ5KGwzyqwtDuJ4Pp/XwRTaryrhLOKbeqryuNDccGm5jgtBF/hlFwU30RKhAgB+ciWXYa1ajZBGQDpRzAlOgDWjARb7zeYiioPDmKY3U62cZG0llCZ6Om5GH9rdzn7n88ongHQg59KzYVpo9GZ7QBkDn5+KBG45yThMMywUuZoDs5n/FXvvRvwnRokctkw9Rlvh3qVdguOCcjrly2RoodbSNMN4a1oTKgxvxJumlRt4BmlqYYaV3YWHeidOiMQVhdK2ZbVDiAfGFUr8CExjojaSLZ/JWAmktiwKpyQfczagOc7EaU9GZEJzEItmNCy4JAmV2FGwVEC6jjBubCzYspO9pfeRBirIuQQcOU5OkuguZ9hKmlFt+GYtqxXj+UxbP5QTjCyUIwJuOLGKIKcux18ZJ5vEk4lWeWkV1FhiBGDGGfA5Z4clQUvAxxJdYYrcYSTOXyG4DRl+OrglYz5RGnE5neG0oh1MwK8/C7igxtyB0lWNe8lxv9O97g863cs9v0HKZlSmzwTHIeJ5YXeCTxdEKruKQzpS6gwvm8KAlWtV9lZ/eRvWc4x9fqVu3MM3kDtBXxN+TcgG9A5bvpssz2n8XyuonDajs/Kg+8NbQuMRB2xJwMSFFNUK5FL3KgCmVBIlxYLQFKXYeNmYgXIGLUEgArR5eYUhHse0fJrCDEVSacb105BsIVEo057SuW8mI/7Sa0ad9gg5G3XPjtqj/kV/dHU96l6Owh20Do+3qmcj9lK+Xdn9VfFQ2Mdvp+ynZ92LKoQPcO+VGtNNKsENq3gNv1fxOgtX0enGNVSpBJSWaTgqKC4CcsDev6NB2foXAJ6clDBbrzwo7+B4/Pe73tprs00WSMJz8EG71ofKBCTdk/7X4XFnp0xANSredhT+lYnwtHoliu+9tjTire83NbTff0ls1X4DUEsDBBQAAgAIAEQBi1OOc/b6agAAAOUAAAAaAAAAbm9uZS9odG1sX3NraW5fc2V0dGluZ3MuanOr5lIAAqUcJQUrhWowG8xPKi0pyc/TS87PK0nNK9HLyy/KTQSrUVJ2AwMlHZyK88tSiwgoTUtMTkUx1NTIwskFp0qEiSZO5i7OlsjqChLTU/WSEpOz04vyS/NSIMqcXV0MXYyVwKpquWoBUEsDBBQAAgAIAEQBi1O8fTX3SgAAAEkAAAAXAAAAbm9uZS9sb2NhbF9zZXR0aW5ncy54bWyzsa/IzVEoSy0qzszPs1Uy1DNQUkjNS85PycxLt1UKDXHTtVBSKC5JzEtJzMnPS7VVystXUrC347LJyU9OzAlOLSkBKizWt+MCAFBLAwQUAAIACABGAYtTnF4yCBQGAAA3FwAAJgAAAHVuaXZlcnNhbC1uby12aWRlby9jb21tb25fbWVzc2FnZXMubG5nrVjbbuM2EH0vsP9AGAjQAtvsboFdFEXiBS0xsRBZ9Ep0vGlRCIxE20Qk0dXFifvUr+mH9Us6pGTH3gskJXmwYVGeM0PynJkhzz4+pAnaiLyQKjsfvDt9O0Aii1Qss+X5YMYufv51gIqSZzFPVCbOB5kaoI/DVz+cJTxbVnwp4PerHxA6S0VRwGMx1E+Pz0jG54PpKMSWRYLAGbkkxDPboaGHfR8zh3qhi0fEHQxxFUuFMp7nvIRgzt40CO2AUxffED8MLAKgGpqyMJhNp9RnxB4M2UqgQqZVYnCRLFCmSlRU67XKSxEjmaES/sKjCDzIW5nIcotSFYseIQRXjheCezO/ZthxHXYTTqhNBkOS8dsEwohyITKUCx6L/Dk+POpPsNuA27J4IfSpTwLiMVjM6ZgyOhhOc1GIrAS49UqVqg+e69gQZ0gvQovOPDYYBomMBTr5NCOB2XdvNhkR/wSpBTphlMF0dq+Ckx6OrsHPN+h0Dc6eRqc5hgWYYP+qXhPLJzBgh3OHjQdDC1ZXk+Zeliskg3UOQkFiw5OqZlcjpTZ3I2xdhYyGeDoNRzPGHuMe8eiuzdqikyn2bkKXXtJw5FxCWCpd82yLXLVUP/7y4cPDu/cffuoFEwCf3GMgZJDev+0A5DGfuiGgETf0yGfYbf3dz47OmOt4wOfmRz9roO418BW+W+1mvg8kbxjqBCZf6LVwickXN6pCK74RqFRoI8W9yQ4gApmDxAyH4UWkYCCrWhVm0wkGEoGumO9YmqAgBJXn29d10qnKlcrBXYHiWsWx8alZpd+va/3V3FI6UUH6ilXKZXba7nruuRTbhmQTYDe+hMVl+0kB0hG8ofRGy+Y1uLjPEsVjtICUgiQNEF+vExk1KbTh/TTh29YofDx3vEsgO3UDSF/2bkQnxRjZOdeT7Yni44D4AJDzQuRPsA0N1405wknSD2HsXI5d+DAdwlguVwl8yr5xTAkwYSpaM0WTjnEQzKlv60XT2ZijNS+Ke5XHRyw93M82YMezKAjBYgfgulTugYEfElqBPBdR2Q4GUWLD70ZXMFUgYMhMMtCSSquiBNmk60SUwkQr9VR4ZCh1KxYK9JUIvqm5D96N2Fpp7uKZZ43DEdunUJdXWbTqaAfi/KY+DtVQAU0OOd8aU4MWjuhnyC6QDGkfC3oFOfCqj8UNCWCRSdBm4+Fr57Iuk5D3dklpl/QirnNMsm1aIc2mjVRVASN6SSA1mR0pTvu5CQjUdY852P1Obq1Rd33YUm6giQECirzVEaR7i9haVJ9mzu/hBXZcU6m/pB7fmp6PxxueRQLIFnG9p1t4F8vYvNO0N/7/quTfiJdNqj9pqoRnk88nfeM5KizfUQQvS5GuyzbXesGa8J8ShZb4d0PoMvWn+d+35C+yMwdN/LP35+iw0GePWoN45kp1362XjqTp/Ak0LLo4Qo+RdLcaa7cjh+qK2H7ueLRzvIujY4aTLVR3a482AJ5CT8UIxrDGJvIAWp0UqlB3W3P2OAzfnDq628/JKHAYVJ25uC1k2erZ6LlzfTVyfnphPehZj4oNc5gLIXsAuNwfqROZQvxxB8zZhOxWoC4RRzOZqyqJjfwTeWfKBKxtlYqvu+FFrlIzmvBiR/+6TH18ThT15Pza6bRHP7VXcOf9ORDw03cpINiHNsbCnqV7H0urPeloBPLRS+GyYNc6gY5SXkYrKMcLVWVxR6D6CGaTCwxgzZwDwfP2LqwB+CKMehQ1o7/1AtEdHSRRsgf7w1OlKP7sDaKnsceoLy9K8VC2A81GhkVBSC8uoJNbLNosGB4dh2weulg1R+WdXceTM3OA/S9yJOV1UUxVCkOn7X6Zvq4zZMGMYWs8Af0FRm6qyqHp7IOwo5tFZz4c6RrlWgAEDQSTZSIQeeBab31Q9cUPZGZzSBsMJzy/g7TOlEp6xWY2UMup7DenxzuQqkxk1ivy5xVVPWHmTENs2+ZCCFYSzvt3dQ8Rw4Ezam6GErXsDGaNsQdV4ws8EcuyL6BPyP7CR19qmAsEV3F9Uf3fP/+22deXhE1OhrRXPz8mvc3XdXv/VJgr7rM3Bzfe/wNQSwMEFAACAAgARgGLUxUeYBujAAAAfwEAADcAAAB1bml2ZXJzYWwtbm8tdmlkZW8vcGxheWJhY2tfYW5kX25hdmlnYXRpb25fc2V0dGluZ3MueG1sdZBBCoMwEEX3nsIbCF2HQNelRagXGHGUQJIJmVHw9k1EbWnTZd77P8OMYhQxfmJd1bWCWegpEEVLnFE173e2DAtevXEghnzCgrznSiY3LFFoIzJ62ZQewXLK//BjeGthPT/iI14w5UJnHOpLqbCZXPKwmGlj3RpQjxHTgC+Yc+iht3jDtSeIw+MM7Bv/1bmbNpsd3mlAHSK5IKr5QFW613H0F1BLAwQUAAIACABGAYtTSzOGii8FAABoHQAAMAAAAHVuaXZlcnNhbC1uby12aWRlby9mbGFzaF9wdWJsaXNoaW5nX3NldHRpbmdzLnhtbOVZ23LbNhB991dg2MljLDuxm8QjyaNI1FgT3SrSSTydjgciVyJqEGABUI7y1K/ph/VLuhAtWvIVSiJPmjx4ZIJ7zi72hiVZPf6UcjIDpZkUNW9/d88jICIZMzGteadh+/lrj2hDRUy5FFDzhPTIcX2nmuVjznQSgDEoqgnSCH2UmZqXGJMdVSqXl5e7TGfK3pU8N8ivdyOZVjIFGoQBVck4neOPmWegvSsGBwL8S6W4gtV3dgipFkw9GeccCIvRcsHspihvc6oTr1KIjWl0MVUyF3FTcqmImo5r3i9Nv7XfermUKahaLAVhfaLruGiXzRGNY2atoDxgn4EkwKYJmru/d+CRSxabpOa93HtheVC+cptnwV5snlqepkQvCHOlIAVDY2pocVloVDABheEAXTcqByRdW1uRNPDJlAvFUjwXNGVRiHeI9VXNa4XnI7/tj/x+0z8/HXULU50RYSfs+k6YoNtp+ef9QegH5ydhr7sxKPQ/hhuANrXMmX448gO/H/qj87edwYYId6OuMX6v0eluiPngvw064aaa+o3eppDhyaDvhjk5G/qjbqf/7jwcDLphZ3iNWuTwSrZWK+uJX8UCkblaTW+T5OlYUMax2dzIcQ0G2xWnagqhbDOsxgnlGjzyZwbT33LKmZnbCsWudgGQNXQGkRnZ6qt5tqK8a7qCEA3Dkixr+/BNWdqvXq9tvVJov97WnVZWy2Y3TKSRT2z9/t5haf6bg4fNv8fQKjWGRgk2MbPsQasrSylmkTQybIYdEm5sc5JzHuRZJpW5bmOri6UR99BUJ1KsRd5ek7HkcekxSMcQ92kKK60/uGCijZL7HplgjnL05SADQQIq8LhhBv0blQQ6H2vDzOKYaV9JNxSjnCAfnodAesEtf0cJVXotKcvQ2hYf1X/vSwP6j8LdxdK9ogFnqMWWhpO8L2LSUvQSj0cX8SEIF7ETzBxusweUkxGK6g0kSYNzJ+EU68hF8AOMNTPgJCpzHpO5zAlnF+hnSTDj8xT/S4CsHstkomS6WMXRwRC9CMuMwSXExy6KzlBFmiMS55SMgyk0/JWzz2QME6mQF+gMw4brTBf8uxsRZ1Tra1K6tPFZcbh1+i3/4zO7QRrPKA4Km5FjeUOama3w0zkR0ixx6I6I5pgVNigxixf3XPa2++VhKDsMxvkbRWONX7M05/Rb0pcOWaHeYsi3o2WTwD9qgbPahM4WhW6Ld0GNJc4wJAUn3ojwdGAiB1fCiAoiBZ8TGuGAom3bmDGZa1wpGkRBrb/cwgKPabq4muJJhhpVDMqJcm//xcuDw19fvX5ztFv59+9/nj8IuhrdhpxadcXs1nxw4HdG3ni4eAR3zxDvhroxyj8Cunegd8ZtauYDw70z8o4R3xl7c9B3Bt4a9x9BPjD038K2pUpt14lvxfPu5z8HeMca3WiGnfed8OwOgkUp3B7YqhU7TN49Wy5m7O91tAz8xqh5QjBcp90wOHJpD32JndhECTaYiX0J4oIZnIYYU9+J3obOaRYd+e+dCDGITp3UTW1/4LThdy5So2J2HK7MjU4m4CwwLc42nAY4S3F4jZ+ss39Nn3Wqy2/corfWuv4f7eerH22L/rWl9gNURcnWUvfnOCC2GaAf2O3f9zufH/nFzGj5ctZFuEfVBSgSSsmd5IfLV5CkIybSBREAkBQfst0cGMOTtqv1xA/8XuftoNv6CY6G79SDxVX52WHtO0P5/nv9w5y9kzLBUnSrfTAvv+bVDw/2qpW7b+3sINv619H6zn9QSwMEFAACAAgARgGLUw57xyBlAwAAlwwAACoAAAB1bml2ZXJzYWwtbm8tdmlkZW8vZmxhc2hfc2tpbl9zZXR0aW5ncy54bWyVV9tO4zAQfecrqu47XQq7BSlU6g0JbRfQ0u2720xbq44d2U7Z/v2OL0mcNiGFCAnPnGPP5XgsIrWnvHMAqajgj91+d3jV6UTrTErgegFJyoiGDo0fu09/5/Nuz7kFE/IdtKZ8q4wlt1ngKtNa8Ou14Br3uOZCJoR1h9+e7E/Us8g2lsCQLuVsyBrKY37078fTiyj+jLvxYDp5aCKsRZISfpyLrbhekfV+K0XGYxParfmaaLtjCpJRvm+NiFGlnzUklZhmN7P+rH8ZJZWgFJiQHqaj/uhnK4uRFbAi+8Hd/d3oQk551OeNOaEdqKLa0gb9we3gromWki1UizyZTW+mt814jrtXu/JpXI6g4Z9uzRyFfwT5pc1FmqVf0UgqxdYU9IQzMF8rhwkS4/VDwvTBfK0Ek5A5qFWQitEY2yBk7KT43XxN4KZa+j/DIRGZuy0FezNNOJkeRiErBkMtM4h6+cr51E58vGYaLxMMN4QpBISmEvSGGb6RTOXbVG0l7g98UB4HIG8oEUvBsgQmLt4AWLWX+MlkbOdKGF9hCwKUcPDGIMLSWCJfsKxnyMBYIt9Nt145O57BTz2Ok+thTHwzP68+eoETXOb1yle515w0N7dcBUd7Q45JRAxDK6sFTcB0LepZmwupdxZTxMmBbonGN+m3wa2ONhkV9U4cXmn1uoo01Qzq5LYWmVQYDLqXPlvfuRqPo7iHQ430HDY6R1eNZVPMaxFqwa7ble63K+rm1h2Nb8ljNyFyD3IhBFPdjufh/cNt3Kt8zjDTGt9SkM98Iy7kcKEh3N8m0QQW7gpeCidak/UuwZCaMigq6hpb37/IH1vXWJ4lK5Az1AOFXJBVm8Pt6HbH8FcvKXxAXCU0OB1T73A7Tmih98DgBQBErnf5bXAL50kypimDA+QzJTDYhJsyixSqvy5fI66qJAPLRXr0I6gUSoirOmoIS4yrnuE87ZrXZKVsZpWJkg/3cqRUxn0+JY1YwwFp115JlY3RX1dB7FWlnCTT4l0Tqf2m5drnTg4w4jSxAwgdwfE1HsdhQqS+KtaZV+vMXoZgHq1iM5UTajxNFDNmh/06ivWcztgFXs/hRgKE89Uar4IX4BccV4LI+KWAVJ6EGrdjY474aNpxjYM+SXXUC0yuOUUb8G/8h2T4H1BLAwQUAAIACABGAYtT+uc3TioFAADyHAAALwAAAHVuaXZlcnNhbC1uby12aWRlby9odG1sX3B1Ymxpc2hpbmdfc2V0dGluZ3MueG1s3VndUts4FL7nKTTe6WUJ9GfbMglMmpjB0/xtbNoyOzuMYp/EWmTJK8mh6dU+zT7YPskexcQkEEDpEjrtBRMsn+/T0fm3XT/6knEyBaWZFA1vf3fPIyBimTAxaXin0fHztx7RhoqEcimg4QnpkaPDnXpejDjTaQjGoKgmSCP0QW4aXmpMflCrXV5e7jKdK3tX8sIgv96NZVbLFWgQBlQt53SGP2aWg/auGBwI8C+T4gp2uLNDSL1k6sqk4EBYgpoLZg9F+YnJuFcrpUY0vpgoWYikJblURE1GDe+Xlt/eb79cyJRMbZaBsCbRh7hol80BTRJmlaA8ZF+BpMAmKWq7v/fKI5csMWnDe7n3wvKgfO02z5y9PDu1PC2JRhDmaoMMDE2ooeVluaOCMSj0BuhDowpA0pW1JUkDX0y1UC4lM0EzFkd4h1hTNbx2dD70j/2h32v556fDTqmqMyIKoo7vhAk7Qds/7/UjPzw/ibqdjUGR/znaALSpZs70g6Ef+r3IH56/D/obItyVusb43WbQ2RDzyX8fBtGmO/Wa3U0hg5N+zw1zcjbwh52g9+E86vc7UTC4Rs1jeCla67XVwK9jgshCLYe3SYtsJCjjWGtuxLgGg9WKUzWBSB4zzMYx5Ro88mcOk98KypmZ2QzFonYBkDd1DrEZ2uxreDajvGu6khAVw5Sscvv1uyq137xdOXqt3P36WGu1rFe1bpBKI59Y+/2915X6717dr/4ditapMTROsYiZRQ1aXllIMYuksWFTrJBw45jjgvOwyHOpzHUZW16slLiDpj6WYsXz9pqMJE8qi0E2gqRHM4y/wbHwyBiDkqPx+jkIElKB7YUZNGhcIXQx0oaZeVs5vpJuKkY5wdaB/Q9IN7xl4DilSq9EYeVLW9Pjw9970oD+o7RvuXSnaMgZ7mJzwUneFwlpK3qJ7dBFfADCRewEQ4XbcAHlpISiegNJ0uTcSTjDxHER/AQjzQw4icqCJ2QmC8LZBdpZEgzxIsP/UiDLfZiMlczmq5xqQ/TcLVMGl5AcuWx0hltkBSJxLsk5mHKHvwr2lYxgLBXyAp2i23Cd6ZJ/dyPinGp9TUoXOj4ru1nQa/ufn9kD0mRKcTLYjBzzGbLcbIWfzoiQZoFDc8S0wKiwTklYMr/ncrbdb3dDVVLQz4/kjRV+zbKC08ekrwyyRL1Fl29nl00c/6AGztumdDpPdJu8c2pMcYYuKTnxRoyNg4kCXAljKogUfEZojBOJtmVjymShcaUsECW1/nYNSzyG6fxqgg8tuKNKQDlR7u2/ePnq9a9v3r472K39+/c/z+8FXc1qA07tduWw1rp3wndG3niaeAB3x9Tuhroxuz8AunOCd8ZtquY907wzcs1M74y9Odk7A2/N9w8g75nyb2GPpcps1Ulu+XP9A58DPLBKN1tR8DGIztYQzFPh9sBWr9npcf0wOR+qb8ySo+83TIZ+c9g6Ieig004UHrgUhJ7E2mviFEvK2L7ncMH0TyP0ou9Eb53lNH0O/Y9OhOg2p9rptm2v73TgDy5Sw3JaHCxNik4qYPeflN0M+z9nGY6ryZPV8v9TWZ0y8ZGL8taK1Y9RcNY+vbJ7K05Zo7ZUcICqON1asP7ATeD7+eQntvTa6NfrGi4JIWMW9ESd92d+1zJcvGB1Ee5SdQGKRFJyJ/nB4jUiCcRYuiBCAJLhc7ObARN40uq0GvSh3w3e9zvtrUY/cwv/H6LkPK75yqvqu8HKh4LqBfbql7UdXF/9Tnm48x9QSwMEFAACAAgARgGLU+xMWVK2AQAAegYAACgAAAB1bml2ZXJzYWwtbm8tdmlkZW8vaHRtbF9za2luX3NldHRpbmdzLmpzjZRRT4MwEMff9ykWfDWLMpTNtzkwWeKDiXszPhR2Y2Sl17QdOo3fXco2LXDo6Av98+v/eld6n4Nh9XipN7wbftbv9fypOa81sJpRO7hs6rxHL6zuaZ6vYJkXwHMBXgspT0t/5K9fgjL2RG2a7J+trXb8PLRf1oxrF5eEhSI0TWglob0R2jsV+KOR2TGrQ0ZOmZOdMShGKQoDwowEqoLVjHfxUD9ugi0YS1D/oGuWQsP0xp/cR73kr2NwH0bzqculWEgm9o+Y4Shh6TZTuBOrY/yxHS692UtQ1YFv+8LyXJuFgaIdOL6O/djvJ6UCreEYdxrN/NktCXOWAHcTCoNJMPsDbRh3C9qiy1zn5kSHfjgOA5eWLINOleZxdB2Nm5iovDrV7AQ/cAbeTV8ykrM9qHOsUO7kGQcoFWa2Il00tINEObJVLrIDF03tIDm7WWvb92/UHWOUoFr9/BVXdrhMpxiNa4ata7Yhbm3R11zO6AyGvNy6FfWR6gucEqm4SGiSWlySmzHtTmPnL1XaTG1BLRF51TztoYCumgmohVijFZgxLN0UlVal8+o2CnLn6dk5trY5+PoGUEsDBBQAAgAIAEYBi1O45zzyXgAAAGMAAAAlAAAAdW5pdmVyc2FsLW5vLXZpZGVvL2xvY2FsX3NldHRpbmdzLnhtbA3KvQ5AQAwA4N1TNN39bQbHZrTgARoakfRacUd4e7d9w9f2rxd4+AqHqcO6qBBYV9sO3R0u85A3CCGSbiSm7FANoe+yVmwlmTjGFAOcQh9fM/uEyCP5NIdbBMsu+wFQSwECAAAUAAIACABEAYtTXK2x+KEDAADvDAAAGAAAAAAAAAABAAAAAAAAAAAAbm9uZS9jb21tb25fbWVzc2FnZXMubG5nUEsBAgAAFAACAAgARAGLUxUeYBujAAAAfwEAACkAAAAAAAAAAQAAAAAA1wMAAG5vbmUvcGxheWJhY2tfYW5kX25hdmlnYXRpb25fc2V0dGluZ3MueG1sUEsBAgAAFAACAAgARAGLUx9UimowAwAAxw4AACIAAAAAAAAAAQAAAAAAwQQAAG5vbmUvZmxhc2hfcHVibGlzaGluZ19zZXR0aW5ncy54bWxQSwECAAAUAAIACABEAYtTcVeUnRUBAADRAgAAHAAAAAAAAAABAAAAAAAxCAAAbm9uZS9mbGFzaF9za2luX3NldHRpbmdzLnhtbFBLAQIAABQAAgAIAEQBi1PXm3CWKwMAAG8OAAAhAAAAAAAAAAEAAAAAAIAJAABub25lL2h0bWxfcHVibGlzaGluZ19zZXR0aW5ncy54bWxQSwECAAAUAAIACABEAYtTjnP2+moAAADlAAAAGgAAAAAAAAABAAAAAADqDAAAbm9uZS9odG1sX3NraW5fc2V0dGluZ3MuanNQSwECAAAUAAIACABEAYtTvH0190oAAABJAAAAFwAAAAAAAAABAAAAAACMDQAAbm9uZS9sb2NhbF9zZXR0aW5ncy54bWxQSwECAAAUAAIACABGAYtTnF4yCBQGAAA3FwAAJgAAAAAAAAABAAAAAAALDgAAdW5pdmVyc2FsLW5vLXZpZGVvL2NvbW1vbl9tZXNzYWdlcy5sbmdQSwECAAAUAAIACABGAYtTFR5gG6MAAAB/AQAANwAAAAAAAAABAAAAAABjFAAAdW5pdmVyc2FsLW5vLXZpZGVvL3BsYXliYWNrX2FuZF9uYXZpZ2F0aW9uX3NldHRpbmdzLnhtbFBLAQIAABQAAgAIAEYBi1NLM4aKLwUAAGgdAAAwAAAAAAAAAAEAAAAAAFsVAAB1bml2ZXJzYWwtbm8tdmlkZW8vZmxhc2hfcHVibGlzaGluZ19zZXR0aW5ncy54bWxQSwECAAAUAAIACABGAYtTDnvHIGUDAACXDAAAKgAAAAAAAAABAAAAAADYGgAAdW5pdmVyc2FsLW5vLXZpZGVvL2ZsYXNoX3NraW5fc2V0dGluZ3MueG1sUEsBAgAAFAACAAgARgGLU/rnN04qBQAA8hwAAC8AAAAAAAAAAQAAAAAAhR4AAHVuaXZlcnNhbC1uby12aWRlby9odG1sX3B1Ymxpc2hpbmdfc2V0dGluZ3MueG1sUEsBAgAAFAACAAgARgGLU+xMWVK2AQAAegYAACgAAAAAAAAAAQAAAAAA/CMAAHVuaXZlcnNhbC1uby12aWRlby9odG1sX3NraW5fc2V0dGluZ3MuanNQSwECAAAUAAIACABGAYtTuOc88l4AAABjAAAAJQAAAAAAAAABAAAAAAD4JQAAdW5pdmVyc2FsLW5vLXZpZGVvL2xvY2FsX3NldHRpbmdzLnhtbFBLBQYAAAAADgAOAIgEAACZJgAAAAA="/>
  <p:tag name="ISPRING_LMS_API_VERSION" val="SCORM 2004 (2nd edition)"/>
  <p:tag name="ISPRING_ULTRA_SCORM_COURCE_TITLE" val="Section 2.8 Factoring Difference of Squares"/>
  <p:tag name="ISPRING_CMI5_LAUNCH_METHOD" val="any window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CLOUDFOLDERID" val="1"/>
  <p:tag name="ISPRINGONLINEFOLDERID" val="1"/>
  <p:tag name="ISPRING_OUTPUT_FOLDER" val="[[&quot;\uFFFDʾ\&quot;{58857F64-F778-46F3-A3E4-9740F72F057B}&quot;,&quot;C:\\Users\\Danny\\OneDrive - SD41\\Website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-no-video&quot;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}"/>
  <p:tag name="ISPRING_SCORM_RATE_QUIZZES" val="0"/>
  <p:tag name="ISPRING_CURRENT_PLAYER_ID" val="universal-no-video"/>
  <p:tag name="ISPRING_PRESENTATION_TITLE" val="Section 2.8 Factoring Difference of Squares"/>
  <p:tag name="ISPRING_FIRST_PUBLISH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273</TotalTime>
  <Words>390</Words>
  <Application>Microsoft Office PowerPoint</Application>
  <PresentationFormat>On-screen Show (4:3)</PresentationFormat>
  <Paragraphs>44</Paragraphs>
  <Slides>11</Slides>
  <Notes>11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Arial</vt:lpstr>
      <vt:lpstr>Calibri</vt:lpstr>
      <vt:lpstr>Cambria Math</vt:lpstr>
      <vt:lpstr>Century Schoolbook</vt:lpstr>
      <vt:lpstr>Wingdings</vt:lpstr>
      <vt:lpstr>Wingdings 2</vt:lpstr>
      <vt:lpstr>Oriel</vt:lpstr>
      <vt:lpstr>Equation</vt:lpstr>
      <vt:lpstr>section 2.9 Factoring Difference of Squares </vt:lpstr>
      <vt:lpstr>Difference of Squares:</vt:lpstr>
      <vt:lpstr>II) What are Conjugates?  </vt:lpstr>
      <vt:lpstr>Q: What happens when you multiply a binomial with its conjugate?</vt:lpstr>
      <vt:lpstr>Ex: Indicate what the missing terms are:</vt:lpstr>
      <vt:lpstr>III) Why Difference of Squares???</vt:lpstr>
      <vt:lpstr>PowerPoint Presentation</vt:lpstr>
      <vt:lpstr>Practice: Factor completely</vt:lpstr>
      <vt:lpstr>Ex: Factor completely</vt:lpstr>
      <vt:lpstr>Challenge: Factor</vt:lpstr>
      <vt:lpstr>Evaluate: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2.8 Factoring Difference of Squares</dc:title>
  <dc:creator>Danny Young</dc:creator>
  <cp:lastModifiedBy>Danny Young</cp:lastModifiedBy>
  <cp:revision>25</cp:revision>
  <dcterms:created xsi:type="dcterms:W3CDTF">2011-06-27T16:11:13Z</dcterms:created>
  <dcterms:modified xsi:type="dcterms:W3CDTF">2025-10-23T05:54:58Z</dcterms:modified>
</cp:coreProperties>
</file>